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16"/>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Lst>
  <p:sldSz cx="12192000" cy="6858000"/>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282A33"/>
        </a:solidFill>
        <a:effectLst/>
        <a:uFillTx/>
        <a:latin typeface="+mj-lt"/>
        <a:ea typeface="+mj-ea"/>
        <a:cs typeface="+mj-cs"/>
        <a:sym typeface="Calibri"/>
      </a:defRPr>
    </a:lvl1pPr>
    <a:lvl2pPr marL="0" marR="0" indent="4572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282A33"/>
        </a:solidFill>
        <a:effectLst/>
        <a:uFillTx/>
        <a:latin typeface="+mj-lt"/>
        <a:ea typeface="+mj-ea"/>
        <a:cs typeface="+mj-cs"/>
        <a:sym typeface="Calibri"/>
      </a:defRPr>
    </a:lvl2pPr>
    <a:lvl3pPr marL="0" marR="0" indent="9144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282A33"/>
        </a:solidFill>
        <a:effectLst/>
        <a:uFillTx/>
        <a:latin typeface="+mj-lt"/>
        <a:ea typeface="+mj-ea"/>
        <a:cs typeface="+mj-cs"/>
        <a:sym typeface="Calibri"/>
      </a:defRPr>
    </a:lvl3pPr>
    <a:lvl4pPr marL="0" marR="0" indent="13716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282A33"/>
        </a:solidFill>
        <a:effectLst/>
        <a:uFillTx/>
        <a:latin typeface="+mj-lt"/>
        <a:ea typeface="+mj-ea"/>
        <a:cs typeface="+mj-cs"/>
        <a:sym typeface="Calibri"/>
      </a:defRPr>
    </a:lvl4pPr>
    <a:lvl5pPr marL="0" marR="0" indent="18288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282A33"/>
        </a:solidFill>
        <a:effectLst/>
        <a:uFillTx/>
        <a:latin typeface="+mj-lt"/>
        <a:ea typeface="+mj-ea"/>
        <a:cs typeface="+mj-cs"/>
        <a:sym typeface="Calibri"/>
      </a:defRPr>
    </a:lvl5pPr>
    <a:lvl6pPr marL="0" marR="0" indent="22860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282A33"/>
        </a:solidFill>
        <a:effectLst/>
        <a:uFillTx/>
        <a:latin typeface="+mj-lt"/>
        <a:ea typeface="+mj-ea"/>
        <a:cs typeface="+mj-cs"/>
        <a:sym typeface="Calibri"/>
      </a:defRPr>
    </a:lvl6pPr>
    <a:lvl7pPr marL="0" marR="0" indent="27432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282A33"/>
        </a:solidFill>
        <a:effectLst/>
        <a:uFillTx/>
        <a:latin typeface="+mj-lt"/>
        <a:ea typeface="+mj-ea"/>
        <a:cs typeface="+mj-cs"/>
        <a:sym typeface="Calibri"/>
      </a:defRPr>
    </a:lvl7pPr>
    <a:lvl8pPr marL="0" marR="0" indent="32004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282A33"/>
        </a:solidFill>
        <a:effectLst/>
        <a:uFillTx/>
        <a:latin typeface="+mj-lt"/>
        <a:ea typeface="+mj-ea"/>
        <a:cs typeface="+mj-cs"/>
        <a:sym typeface="Calibri"/>
      </a:defRPr>
    </a:lvl8pPr>
    <a:lvl9pPr marL="0" marR="0" indent="36576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282A33"/>
        </a:solidFill>
        <a:effectLst/>
        <a:uFillTx/>
        <a:latin typeface="+mj-lt"/>
        <a:ea typeface="+mj-ea"/>
        <a:cs typeface="+mj-cs"/>
        <a:sym typeface="Calibri"/>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940675A-B579-460E-94D1-54222C63F5DA}">
  <a:tblStyle styleId="{4C3C2611-4C71-4FC5-86AE-919BDF0F9419}" styleName="">
    <a:tblBg/>
    <a:wholeTbl>
      <a:tcTxStyle b="off" i="off">
        <a:fontRef idx="major">
          <a:srgbClr val="282A33"/>
        </a:fontRef>
        <a:srgbClr val="282A33"/>
      </a:tcTxStyle>
      <a:tcStyle>
        <a:tcBdr>
          <a:left>
            <a:ln w="12700" cap="flat">
              <a:solidFill>
                <a:schemeClr val="accent4">
                  <a:hueOff val="-7200000"/>
                  <a:satOff val="-100001"/>
                </a:schemeClr>
              </a:solidFill>
              <a:prstDash val="solid"/>
              <a:round/>
            </a:ln>
          </a:left>
          <a:right>
            <a:ln w="12700" cap="flat">
              <a:solidFill>
                <a:schemeClr val="accent4">
                  <a:hueOff val="-7200000"/>
                  <a:satOff val="-100001"/>
                </a:schemeClr>
              </a:solidFill>
              <a:prstDash val="solid"/>
              <a:round/>
            </a:ln>
          </a:right>
          <a:top>
            <a:ln w="12700" cap="flat">
              <a:solidFill>
                <a:schemeClr val="accent4">
                  <a:hueOff val="-7200000"/>
                  <a:satOff val="-100001"/>
                </a:schemeClr>
              </a:solidFill>
              <a:prstDash val="solid"/>
              <a:round/>
            </a:ln>
          </a:top>
          <a:bottom>
            <a:ln w="12700" cap="flat">
              <a:solidFill>
                <a:schemeClr val="accent4">
                  <a:hueOff val="-7200000"/>
                  <a:satOff val="-100001"/>
                </a:schemeClr>
              </a:solidFill>
              <a:prstDash val="solid"/>
              <a:round/>
            </a:ln>
          </a:bottom>
          <a:insideH>
            <a:ln w="12700" cap="flat">
              <a:solidFill>
                <a:schemeClr val="accent4">
                  <a:hueOff val="-7200000"/>
                  <a:satOff val="-100001"/>
                </a:schemeClr>
              </a:solidFill>
              <a:prstDash val="solid"/>
              <a:round/>
            </a:ln>
          </a:insideH>
          <a:insideV>
            <a:ln w="12700" cap="flat">
              <a:solidFill>
                <a:schemeClr val="accent4">
                  <a:hueOff val="-7200000"/>
                  <a:satOff val="-100001"/>
                </a:schemeClr>
              </a:solidFill>
              <a:prstDash val="solid"/>
              <a:round/>
            </a:ln>
          </a:insideV>
        </a:tcBdr>
        <a:fill>
          <a:solidFill>
            <a:srgbClr val="CADFFF"/>
          </a:solidFill>
        </a:fill>
      </a:tcStyle>
    </a:wholeTbl>
    <a:band2H>
      <a:tcTxStyle/>
      <a:tcStyle>
        <a:tcBdr/>
        <a:fill>
          <a:solidFill>
            <a:srgbClr val="E6F0FF"/>
          </a:solidFill>
        </a:fill>
      </a:tcStyle>
    </a:band2H>
    <a:firstCol>
      <a:tcTxStyle b="on" i="off">
        <a:fontRef idx="major">
          <a:schemeClr val="accent4">
            <a:hueOff val="-7200000"/>
            <a:satOff val="-100001"/>
          </a:schemeClr>
        </a:fontRef>
        <a:schemeClr val="accent4">
          <a:hueOff val="-7200000"/>
          <a:satOff val="-100001"/>
        </a:schemeClr>
      </a:tcTxStyle>
      <a:tcStyle>
        <a:tcBdr>
          <a:left>
            <a:ln w="12700" cap="flat">
              <a:solidFill>
                <a:schemeClr val="accent4">
                  <a:hueOff val="-7200000"/>
                  <a:satOff val="-100001"/>
                </a:schemeClr>
              </a:solidFill>
              <a:prstDash val="solid"/>
              <a:round/>
            </a:ln>
          </a:left>
          <a:right>
            <a:ln w="12700" cap="flat">
              <a:solidFill>
                <a:schemeClr val="accent4">
                  <a:hueOff val="-7200000"/>
                  <a:satOff val="-100001"/>
                </a:schemeClr>
              </a:solidFill>
              <a:prstDash val="solid"/>
              <a:round/>
            </a:ln>
          </a:right>
          <a:top>
            <a:ln w="12700" cap="flat">
              <a:solidFill>
                <a:schemeClr val="accent4">
                  <a:hueOff val="-7200000"/>
                  <a:satOff val="-100001"/>
                </a:schemeClr>
              </a:solidFill>
              <a:prstDash val="solid"/>
              <a:round/>
            </a:ln>
          </a:top>
          <a:bottom>
            <a:ln w="12700" cap="flat">
              <a:solidFill>
                <a:schemeClr val="accent4">
                  <a:hueOff val="-7200000"/>
                  <a:satOff val="-100001"/>
                </a:schemeClr>
              </a:solidFill>
              <a:prstDash val="solid"/>
              <a:round/>
            </a:ln>
          </a:bottom>
          <a:insideH>
            <a:ln w="12700" cap="flat">
              <a:solidFill>
                <a:schemeClr val="accent4">
                  <a:hueOff val="-7200000"/>
                  <a:satOff val="-100001"/>
                </a:schemeClr>
              </a:solidFill>
              <a:prstDash val="solid"/>
              <a:round/>
            </a:ln>
          </a:insideH>
          <a:insideV>
            <a:ln w="12700" cap="flat">
              <a:solidFill>
                <a:schemeClr val="accent4">
                  <a:hueOff val="-7200000"/>
                  <a:satOff val="-100001"/>
                </a:schemeClr>
              </a:solidFill>
              <a:prstDash val="solid"/>
              <a:round/>
            </a:ln>
          </a:insideV>
        </a:tcBdr>
        <a:fill>
          <a:solidFill>
            <a:schemeClr val="accent1"/>
          </a:solidFill>
        </a:fill>
      </a:tcStyle>
    </a:firstCol>
    <a:lastRow>
      <a:tcTxStyle b="on" i="off">
        <a:fontRef idx="major">
          <a:schemeClr val="accent4">
            <a:hueOff val="-7200000"/>
            <a:satOff val="-100001"/>
          </a:schemeClr>
        </a:fontRef>
        <a:schemeClr val="accent4">
          <a:hueOff val="-7200000"/>
          <a:satOff val="-100001"/>
        </a:schemeClr>
      </a:tcTxStyle>
      <a:tcStyle>
        <a:tcBdr>
          <a:left>
            <a:ln w="12700" cap="flat">
              <a:solidFill>
                <a:schemeClr val="accent4">
                  <a:hueOff val="-7200000"/>
                  <a:satOff val="-100001"/>
                </a:schemeClr>
              </a:solidFill>
              <a:prstDash val="solid"/>
              <a:round/>
            </a:ln>
          </a:left>
          <a:right>
            <a:ln w="12700" cap="flat">
              <a:solidFill>
                <a:schemeClr val="accent4">
                  <a:hueOff val="-7200000"/>
                  <a:satOff val="-100001"/>
                </a:schemeClr>
              </a:solidFill>
              <a:prstDash val="solid"/>
              <a:round/>
            </a:ln>
          </a:right>
          <a:top>
            <a:ln w="38100" cap="flat">
              <a:solidFill>
                <a:schemeClr val="accent4">
                  <a:hueOff val="-7200000"/>
                  <a:satOff val="-100001"/>
                </a:schemeClr>
              </a:solidFill>
              <a:prstDash val="solid"/>
              <a:round/>
            </a:ln>
          </a:top>
          <a:bottom>
            <a:ln w="12700" cap="flat">
              <a:solidFill>
                <a:schemeClr val="accent4">
                  <a:hueOff val="-7200000"/>
                  <a:satOff val="-100001"/>
                </a:schemeClr>
              </a:solidFill>
              <a:prstDash val="solid"/>
              <a:round/>
            </a:ln>
          </a:bottom>
          <a:insideH>
            <a:ln w="12700" cap="flat">
              <a:solidFill>
                <a:schemeClr val="accent4">
                  <a:hueOff val="-7200000"/>
                  <a:satOff val="-100001"/>
                </a:schemeClr>
              </a:solidFill>
              <a:prstDash val="solid"/>
              <a:round/>
            </a:ln>
          </a:insideH>
          <a:insideV>
            <a:ln w="12700" cap="flat">
              <a:solidFill>
                <a:schemeClr val="accent4">
                  <a:hueOff val="-7200000"/>
                  <a:satOff val="-100001"/>
                </a:schemeClr>
              </a:solidFill>
              <a:prstDash val="solid"/>
              <a:round/>
            </a:ln>
          </a:insideV>
        </a:tcBdr>
        <a:fill>
          <a:solidFill>
            <a:schemeClr val="accent1"/>
          </a:solidFill>
        </a:fill>
      </a:tcStyle>
    </a:lastRow>
    <a:firstRow>
      <a:tcTxStyle b="on" i="off">
        <a:fontRef idx="major">
          <a:schemeClr val="accent4">
            <a:hueOff val="-7200000"/>
            <a:satOff val="-100001"/>
          </a:schemeClr>
        </a:fontRef>
        <a:schemeClr val="accent4">
          <a:hueOff val="-7200000"/>
          <a:satOff val="-100001"/>
        </a:schemeClr>
      </a:tcTxStyle>
      <a:tcStyle>
        <a:tcBdr>
          <a:left>
            <a:ln w="12700" cap="flat">
              <a:solidFill>
                <a:schemeClr val="accent4">
                  <a:hueOff val="-7200000"/>
                  <a:satOff val="-100001"/>
                </a:schemeClr>
              </a:solidFill>
              <a:prstDash val="solid"/>
              <a:round/>
            </a:ln>
          </a:left>
          <a:right>
            <a:ln w="12700" cap="flat">
              <a:solidFill>
                <a:schemeClr val="accent4">
                  <a:hueOff val="-7200000"/>
                  <a:satOff val="-100001"/>
                </a:schemeClr>
              </a:solidFill>
              <a:prstDash val="solid"/>
              <a:round/>
            </a:ln>
          </a:right>
          <a:top>
            <a:ln w="12700" cap="flat">
              <a:solidFill>
                <a:schemeClr val="accent4">
                  <a:hueOff val="-7200000"/>
                  <a:satOff val="-100001"/>
                </a:schemeClr>
              </a:solidFill>
              <a:prstDash val="solid"/>
              <a:round/>
            </a:ln>
          </a:top>
          <a:bottom>
            <a:ln w="38100" cap="flat">
              <a:solidFill>
                <a:schemeClr val="accent4">
                  <a:hueOff val="-7200000"/>
                  <a:satOff val="-100001"/>
                </a:schemeClr>
              </a:solidFill>
              <a:prstDash val="solid"/>
              <a:round/>
            </a:ln>
          </a:bottom>
          <a:insideH>
            <a:ln w="12700" cap="flat">
              <a:solidFill>
                <a:schemeClr val="accent4">
                  <a:hueOff val="-7200000"/>
                  <a:satOff val="-100001"/>
                </a:schemeClr>
              </a:solidFill>
              <a:prstDash val="solid"/>
              <a:round/>
            </a:ln>
          </a:insideH>
          <a:insideV>
            <a:ln w="12700" cap="flat">
              <a:solidFill>
                <a:schemeClr val="accent4">
                  <a:hueOff val="-7200000"/>
                  <a:satOff val="-100001"/>
                </a:schemeClr>
              </a:solidFill>
              <a:prstDash val="solid"/>
              <a:round/>
            </a:ln>
          </a:insideV>
        </a:tcBdr>
        <a:fill>
          <a:solidFill>
            <a:schemeClr val="accent1"/>
          </a:solidFill>
        </a:fill>
      </a:tcStyle>
    </a:firstRow>
  </a:tblStyle>
  <a:tblStyle styleId="{C7B018BB-80A7-4F77-B60F-C8B233D01FF8}" styleName="">
    <a:tblBg/>
    <a:wholeTbl>
      <a:tcTxStyle b="off" i="off">
        <a:fontRef idx="major">
          <a:srgbClr val="282A33"/>
        </a:fontRef>
        <a:srgbClr val="282A33"/>
      </a:tcTxStyle>
      <a:tcStyle>
        <a:tcBdr>
          <a:left>
            <a:ln w="12700" cap="flat">
              <a:solidFill>
                <a:schemeClr val="accent4">
                  <a:hueOff val="-7200000"/>
                  <a:satOff val="-100001"/>
                </a:schemeClr>
              </a:solidFill>
              <a:prstDash val="solid"/>
              <a:round/>
            </a:ln>
          </a:left>
          <a:right>
            <a:ln w="12700" cap="flat">
              <a:solidFill>
                <a:schemeClr val="accent4">
                  <a:hueOff val="-7200000"/>
                  <a:satOff val="-100001"/>
                </a:schemeClr>
              </a:solidFill>
              <a:prstDash val="solid"/>
              <a:round/>
            </a:ln>
          </a:right>
          <a:top>
            <a:ln w="12700" cap="flat">
              <a:solidFill>
                <a:schemeClr val="accent4">
                  <a:hueOff val="-7200000"/>
                  <a:satOff val="-100001"/>
                </a:schemeClr>
              </a:solidFill>
              <a:prstDash val="solid"/>
              <a:round/>
            </a:ln>
          </a:top>
          <a:bottom>
            <a:ln w="12700" cap="flat">
              <a:solidFill>
                <a:schemeClr val="accent4">
                  <a:hueOff val="-7200000"/>
                  <a:satOff val="-100001"/>
                </a:schemeClr>
              </a:solidFill>
              <a:prstDash val="solid"/>
              <a:round/>
            </a:ln>
          </a:bottom>
          <a:insideH>
            <a:ln w="12700" cap="flat">
              <a:solidFill>
                <a:schemeClr val="accent4">
                  <a:hueOff val="-7200000"/>
                  <a:satOff val="-100001"/>
                </a:schemeClr>
              </a:solidFill>
              <a:prstDash val="solid"/>
              <a:round/>
            </a:ln>
          </a:insideH>
          <a:insideV>
            <a:ln w="12700" cap="flat">
              <a:solidFill>
                <a:schemeClr val="accent4">
                  <a:hueOff val="-7200000"/>
                  <a:satOff val="-100001"/>
                </a:schemeClr>
              </a:solidFill>
              <a:prstDash val="solid"/>
              <a:round/>
            </a:ln>
          </a:insideV>
        </a:tcBdr>
        <a:fill>
          <a:solidFill>
            <a:srgbClr val="EFEFEF"/>
          </a:solidFill>
        </a:fill>
      </a:tcStyle>
    </a:wholeTbl>
    <a:band2H>
      <a:tcTxStyle/>
      <a:tcStyle>
        <a:tcBdr/>
        <a:fill>
          <a:solidFill>
            <a:srgbClr val="F7F7F7"/>
          </a:solidFill>
        </a:fill>
      </a:tcStyle>
    </a:band2H>
    <a:firstCol>
      <a:tcTxStyle b="on" i="off">
        <a:fontRef idx="major">
          <a:schemeClr val="accent4">
            <a:hueOff val="-7200000"/>
            <a:satOff val="-100001"/>
          </a:schemeClr>
        </a:fontRef>
        <a:schemeClr val="accent4">
          <a:hueOff val="-7200000"/>
          <a:satOff val="-100001"/>
        </a:schemeClr>
      </a:tcTxStyle>
      <a:tcStyle>
        <a:tcBdr>
          <a:left>
            <a:ln w="12700" cap="flat">
              <a:solidFill>
                <a:schemeClr val="accent4">
                  <a:hueOff val="-7200000"/>
                  <a:satOff val="-100001"/>
                </a:schemeClr>
              </a:solidFill>
              <a:prstDash val="solid"/>
              <a:round/>
            </a:ln>
          </a:left>
          <a:right>
            <a:ln w="12700" cap="flat">
              <a:solidFill>
                <a:schemeClr val="accent4">
                  <a:hueOff val="-7200000"/>
                  <a:satOff val="-100001"/>
                </a:schemeClr>
              </a:solidFill>
              <a:prstDash val="solid"/>
              <a:round/>
            </a:ln>
          </a:right>
          <a:top>
            <a:ln w="12700" cap="flat">
              <a:solidFill>
                <a:schemeClr val="accent4">
                  <a:hueOff val="-7200000"/>
                  <a:satOff val="-100001"/>
                </a:schemeClr>
              </a:solidFill>
              <a:prstDash val="solid"/>
              <a:round/>
            </a:ln>
          </a:top>
          <a:bottom>
            <a:ln w="12700" cap="flat">
              <a:solidFill>
                <a:schemeClr val="accent4">
                  <a:hueOff val="-7200000"/>
                  <a:satOff val="-100001"/>
                </a:schemeClr>
              </a:solidFill>
              <a:prstDash val="solid"/>
              <a:round/>
            </a:ln>
          </a:bottom>
          <a:insideH>
            <a:ln w="12700" cap="flat">
              <a:solidFill>
                <a:schemeClr val="accent4">
                  <a:hueOff val="-7200000"/>
                  <a:satOff val="-100001"/>
                </a:schemeClr>
              </a:solidFill>
              <a:prstDash val="solid"/>
              <a:round/>
            </a:ln>
          </a:insideH>
          <a:insideV>
            <a:ln w="12700" cap="flat">
              <a:solidFill>
                <a:schemeClr val="accent4">
                  <a:hueOff val="-7200000"/>
                  <a:satOff val="-100001"/>
                </a:schemeClr>
              </a:solidFill>
              <a:prstDash val="solid"/>
              <a:round/>
            </a:ln>
          </a:insideV>
        </a:tcBdr>
        <a:fill>
          <a:solidFill>
            <a:schemeClr val="accent3"/>
          </a:solidFill>
        </a:fill>
      </a:tcStyle>
    </a:firstCol>
    <a:lastRow>
      <a:tcTxStyle b="on" i="off">
        <a:fontRef idx="major">
          <a:schemeClr val="accent4">
            <a:hueOff val="-7200000"/>
            <a:satOff val="-100001"/>
          </a:schemeClr>
        </a:fontRef>
        <a:schemeClr val="accent4">
          <a:hueOff val="-7200000"/>
          <a:satOff val="-100001"/>
        </a:schemeClr>
      </a:tcTxStyle>
      <a:tcStyle>
        <a:tcBdr>
          <a:left>
            <a:ln w="12700" cap="flat">
              <a:solidFill>
                <a:schemeClr val="accent4">
                  <a:hueOff val="-7200000"/>
                  <a:satOff val="-100001"/>
                </a:schemeClr>
              </a:solidFill>
              <a:prstDash val="solid"/>
              <a:round/>
            </a:ln>
          </a:left>
          <a:right>
            <a:ln w="12700" cap="flat">
              <a:solidFill>
                <a:schemeClr val="accent4">
                  <a:hueOff val="-7200000"/>
                  <a:satOff val="-100001"/>
                </a:schemeClr>
              </a:solidFill>
              <a:prstDash val="solid"/>
              <a:round/>
            </a:ln>
          </a:right>
          <a:top>
            <a:ln w="38100" cap="flat">
              <a:solidFill>
                <a:schemeClr val="accent4">
                  <a:hueOff val="-7200000"/>
                  <a:satOff val="-100001"/>
                </a:schemeClr>
              </a:solidFill>
              <a:prstDash val="solid"/>
              <a:round/>
            </a:ln>
          </a:top>
          <a:bottom>
            <a:ln w="12700" cap="flat">
              <a:solidFill>
                <a:schemeClr val="accent4">
                  <a:hueOff val="-7200000"/>
                  <a:satOff val="-100001"/>
                </a:schemeClr>
              </a:solidFill>
              <a:prstDash val="solid"/>
              <a:round/>
            </a:ln>
          </a:bottom>
          <a:insideH>
            <a:ln w="12700" cap="flat">
              <a:solidFill>
                <a:schemeClr val="accent4">
                  <a:hueOff val="-7200000"/>
                  <a:satOff val="-100001"/>
                </a:schemeClr>
              </a:solidFill>
              <a:prstDash val="solid"/>
              <a:round/>
            </a:ln>
          </a:insideH>
          <a:insideV>
            <a:ln w="12700" cap="flat">
              <a:solidFill>
                <a:schemeClr val="accent4">
                  <a:hueOff val="-7200000"/>
                  <a:satOff val="-100001"/>
                </a:schemeClr>
              </a:solidFill>
              <a:prstDash val="solid"/>
              <a:round/>
            </a:ln>
          </a:insideV>
        </a:tcBdr>
        <a:fill>
          <a:solidFill>
            <a:schemeClr val="accent3"/>
          </a:solidFill>
        </a:fill>
      </a:tcStyle>
    </a:lastRow>
    <a:firstRow>
      <a:tcTxStyle b="on" i="off">
        <a:fontRef idx="major">
          <a:schemeClr val="accent4">
            <a:hueOff val="-7200000"/>
            <a:satOff val="-100001"/>
          </a:schemeClr>
        </a:fontRef>
        <a:schemeClr val="accent4">
          <a:hueOff val="-7200000"/>
          <a:satOff val="-100001"/>
        </a:schemeClr>
      </a:tcTxStyle>
      <a:tcStyle>
        <a:tcBdr>
          <a:left>
            <a:ln w="12700" cap="flat">
              <a:solidFill>
                <a:schemeClr val="accent4">
                  <a:hueOff val="-7200000"/>
                  <a:satOff val="-100001"/>
                </a:schemeClr>
              </a:solidFill>
              <a:prstDash val="solid"/>
              <a:round/>
            </a:ln>
          </a:left>
          <a:right>
            <a:ln w="12700" cap="flat">
              <a:solidFill>
                <a:schemeClr val="accent4">
                  <a:hueOff val="-7200000"/>
                  <a:satOff val="-100001"/>
                </a:schemeClr>
              </a:solidFill>
              <a:prstDash val="solid"/>
              <a:round/>
            </a:ln>
          </a:right>
          <a:top>
            <a:ln w="12700" cap="flat">
              <a:solidFill>
                <a:schemeClr val="accent4">
                  <a:hueOff val="-7200000"/>
                  <a:satOff val="-100001"/>
                </a:schemeClr>
              </a:solidFill>
              <a:prstDash val="solid"/>
              <a:round/>
            </a:ln>
          </a:top>
          <a:bottom>
            <a:ln w="38100" cap="flat">
              <a:solidFill>
                <a:schemeClr val="accent4">
                  <a:hueOff val="-7200000"/>
                  <a:satOff val="-100001"/>
                </a:schemeClr>
              </a:solidFill>
              <a:prstDash val="solid"/>
              <a:round/>
            </a:ln>
          </a:bottom>
          <a:insideH>
            <a:ln w="12700" cap="flat">
              <a:solidFill>
                <a:schemeClr val="accent4">
                  <a:hueOff val="-7200000"/>
                  <a:satOff val="-100001"/>
                </a:schemeClr>
              </a:solidFill>
              <a:prstDash val="solid"/>
              <a:round/>
            </a:ln>
          </a:insideH>
          <a:insideV>
            <a:ln w="12700" cap="flat">
              <a:solidFill>
                <a:schemeClr val="accent4">
                  <a:hueOff val="-7200000"/>
                  <a:satOff val="-100001"/>
                </a:schemeClr>
              </a:solidFill>
              <a:prstDash val="solid"/>
              <a:round/>
            </a:ln>
          </a:insideV>
        </a:tcBdr>
        <a:fill>
          <a:solidFill>
            <a:schemeClr val="accent3"/>
          </a:solidFill>
        </a:fill>
      </a:tcStyle>
    </a:firstRow>
  </a:tblStyle>
  <a:tblStyle styleId="{EEE7283C-3CF3-47DC-8721-378D4A62B228}" styleName="">
    <a:tblBg/>
    <a:wholeTbl>
      <a:tcTxStyle b="off" i="off">
        <a:fontRef idx="major">
          <a:srgbClr val="282A33"/>
        </a:fontRef>
        <a:srgbClr val="282A33"/>
      </a:tcTxStyle>
      <a:tcStyle>
        <a:tcBdr>
          <a:left>
            <a:ln w="12700" cap="flat">
              <a:solidFill>
                <a:schemeClr val="accent4">
                  <a:hueOff val="-7200000"/>
                  <a:satOff val="-100001"/>
                </a:schemeClr>
              </a:solidFill>
              <a:prstDash val="solid"/>
              <a:round/>
            </a:ln>
          </a:left>
          <a:right>
            <a:ln w="12700" cap="flat">
              <a:solidFill>
                <a:schemeClr val="accent4">
                  <a:hueOff val="-7200000"/>
                  <a:satOff val="-100001"/>
                </a:schemeClr>
              </a:solidFill>
              <a:prstDash val="solid"/>
              <a:round/>
            </a:ln>
          </a:right>
          <a:top>
            <a:ln w="12700" cap="flat">
              <a:solidFill>
                <a:schemeClr val="accent4">
                  <a:hueOff val="-7200000"/>
                  <a:satOff val="-100001"/>
                </a:schemeClr>
              </a:solidFill>
              <a:prstDash val="solid"/>
              <a:round/>
            </a:ln>
          </a:top>
          <a:bottom>
            <a:ln w="12700" cap="flat">
              <a:solidFill>
                <a:schemeClr val="accent4">
                  <a:hueOff val="-7200000"/>
                  <a:satOff val="-100001"/>
                </a:schemeClr>
              </a:solidFill>
              <a:prstDash val="solid"/>
              <a:round/>
            </a:ln>
          </a:bottom>
          <a:insideH>
            <a:ln w="12700" cap="flat">
              <a:solidFill>
                <a:schemeClr val="accent4">
                  <a:hueOff val="-7200000"/>
                  <a:satOff val="-100001"/>
                </a:schemeClr>
              </a:solidFill>
              <a:prstDash val="solid"/>
              <a:round/>
            </a:ln>
          </a:insideH>
          <a:insideV>
            <a:ln w="12700" cap="flat">
              <a:solidFill>
                <a:schemeClr val="accent4">
                  <a:hueOff val="-7200000"/>
                  <a:satOff val="-100001"/>
                </a:schemeClr>
              </a:solidFill>
              <a:prstDash val="solid"/>
              <a:round/>
            </a:ln>
          </a:insideV>
        </a:tcBdr>
        <a:fill>
          <a:solidFill>
            <a:srgbClr val="CBCBCC"/>
          </a:solidFill>
        </a:fill>
      </a:tcStyle>
    </a:wholeTbl>
    <a:band2H>
      <a:tcTxStyle/>
      <a:tcStyle>
        <a:tcBdr/>
        <a:fill>
          <a:solidFill>
            <a:srgbClr val="E7E7E7"/>
          </a:solidFill>
        </a:fill>
      </a:tcStyle>
    </a:band2H>
    <a:firstCol>
      <a:tcTxStyle b="on" i="off">
        <a:fontRef idx="major">
          <a:schemeClr val="accent4">
            <a:hueOff val="-7200000"/>
            <a:satOff val="-100001"/>
          </a:schemeClr>
        </a:fontRef>
        <a:schemeClr val="accent4">
          <a:hueOff val="-7200000"/>
          <a:satOff val="-100001"/>
        </a:schemeClr>
      </a:tcTxStyle>
      <a:tcStyle>
        <a:tcBdr>
          <a:left>
            <a:ln w="12700" cap="flat">
              <a:solidFill>
                <a:schemeClr val="accent4">
                  <a:hueOff val="-7200000"/>
                  <a:satOff val="-100001"/>
                </a:schemeClr>
              </a:solidFill>
              <a:prstDash val="solid"/>
              <a:round/>
            </a:ln>
          </a:left>
          <a:right>
            <a:ln w="12700" cap="flat">
              <a:solidFill>
                <a:schemeClr val="accent4">
                  <a:hueOff val="-7200000"/>
                  <a:satOff val="-100001"/>
                </a:schemeClr>
              </a:solidFill>
              <a:prstDash val="solid"/>
              <a:round/>
            </a:ln>
          </a:right>
          <a:top>
            <a:ln w="12700" cap="flat">
              <a:solidFill>
                <a:schemeClr val="accent4">
                  <a:hueOff val="-7200000"/>
                  <a:satOff val="-100001"/>
                </a:schemeClr>
              </a:solidFill>
              <a:prstDash val="solid"/>
              <a:round/>
            </a:ln>
          </a:top>
          <a:bottom>
            <a:ln w="12700" cap="flat">
              <a:solidFill>
                <a:schemeClr val="accent4">
                  <a:hueOff val="-7200000"/>
                  <a:satOff val="-100001"/>
                </a:schemeClr>
              </a:solidFill>
              <a:prstDash val="solid"/>
              <a:round/>
            </a:ln>
          </a:bottom>
          <a:insideH>
            <a:ln w="12700" cap="flat">
              <a:solidFill>
                <a:schemeClr val="accent4">
                  <a:hueOff val="-7200000"/>
                  <a:satOff val="-100001"/>
                </a:schemeClr>
              </a:solidFill>
              <a:prstDash val="solid"/>
              <a:round/>
            </a:ln>
          </a:insideH>
          <a:insideV>
            <a:ln w="12700" cap="flat">
              <a:solidFill>
                <a:schemeClr val="accent4">
                  <a:hueOff val="-7200000"/>
                  <a:satOff val="-100001"/>
                </a:schemeClr>
              </a:solidFill>
              <a:prstDash val="solid"/>
              <a:round/>
            </a:ln>
          </a:insideV>
        </a:tcBdr>
        <a:fill>
          <a:solidFill>
            <a:schemeClr val="accent2"/>
          </a:solidFill>
        </a:fill>
      </a:tcStyle>
    </a:firstCol>
    <a:lastRow>
      <a:tcTxStyle b="on" i="off">
        <a:fontRef idx="major">
          <a:schemeClr val="accent4">
            <a:hueOff val="-7200000"/>
            <a:satOff val="-100001"/>
          </a:schemeClr>
        </a:fontRef>
        <a:schemeClr val="accent4">
          <a:hueOff val="-7200000"/>
          <a:satOff val="-100001"/>
        </a:schemeClr>
      </a:tcTxStyle>
      <a:tcStyle>
        <a:tcBdr>
          <a:left>
            <a:ln w="12700" cap="flat">
              <a:solidFill>
                <a:schemeClr val="accent4">
                  <a:hueOff val="-7200000"/>
                  <a:satOff val="-100001"/>
                </a:schemeClr>
              </a:solidFill>
              <a:prstDash val="solid"/>
              <a:round/>
            </a:ln>
          </a:left>
          <a:right>
            <a:ln w="12700" cap="flat">
              <a:solidFill>
                <a:schemeClr val="accent4">
                  <a:hueOff val="-7200000"/>
                  <a:satOff val="-100001"/>
                </a:schemeClr>
              </a:solidFill>
              <a:prstDash val="solid"/>
              <a:round/>
            </a:ln>
          </a:right>
          <a:top>
            <a:ln w="38100" cap="flat">
              <a:solidFill>
                <a:schemeClr val="accent4">
                  <a:hueOff val="-7200000"/>
                  <a:satOff val="-100001"/>
                </a:schemeClr>
              </a:solidFill>
              <a:prstDash val="solid"/>
              <a:round/>
            </a:ln>
          </a:top>
          <a:bottom>
            <a:ln w="12700" cap="flat">
              <a:solidFill>
                <a:schemeClr val="accent4">
                  <a:hueOff val="-7200000"/>
                  <a:satOff val="-100001"/>
                </a:schemeClr>
              </a:solidFill>
              <a:prstDash val="solid"/>
              <a:round/>
            </a:ln>
          </a:bottom>
          <a:insideH>
            <a:ln w="12700" cap="flat">
              <a:solidFill>
                <a:schemeClr val="accent4">
                  <a:hueOff val="-7200000"/>
                  <a:satOff val="-100001"/>
                </a:schemeClr>
              </a:solidFill>
              <a:prstDash val="solid"/>
              <a:round/>
            </a:ln>
          </a:insideH>
          <a:insideV>
            <a:ln w="12700" cap="flat">
              <a:solidFill>
                <a:schemeClr val="accent4">
                  <a:hueOff val="-7200000"/>
                  <a:satOff val="-100001"/>
                </a:schemeClr>
              </a:solidFill>
              <a:prstDash val="solid"/>
              <a:round/>
            </a:ln>
          </a:insideV>
        </a:tcBdr>
        <a:fill>
          <a:solidFill>
            <a:schemeClr val="accent2"/>
          </a:solidFill>
        </a:fill>
      </a:tcStyle>
    </a:lastRow>
    <a:firstRow>
      <a:tcTxStyle b="on" i="off">
        <a:fontRef idx="major">
          <a:schemeClr val="accent4">
            <a:hueOff val="-7200000"/>
            <a:satOff val="-100001"/>
          </a:schemeClr>
        </a:fontRef>
        <a:schemeClr val="accent4">
          <a:hueOff val="-7200000"/>
          <a:satOff val="-100001"/>
        </a:schemeClr>
      </a:tcTxStyle>
      <a:tcStyle>
        <a:tcBdr>
          <a:left>
            <a:ln w="12700" cap="flat">
              <a:solidFill>
                <a:schemeClr val="accent4">
                  <a:hueOff val="-7200000"/>
                  <a:satOff val="-100001"/>
                </a:schemeClr>
              </a:solidFill>
              <a:prstDash val="solid"/>
              <a:round/>
            </a:ln>
          </a:left>
          <a:right>
            <a:ln w="12700" cap="flat">
              <a:solidFill>
                <a:schemeClr val="accent4">
                  <a:hueOff val="-7200000"/>
                  <a:satOff val="-100001"/>
                </a:schemeClr>
              </a:solidFill>
              <a:prstDash val="solid"/>
              <a:round/>
            </a:ln>
          </a:right>
          <a:top>
            <a:ln w="12700" cap="flat">
              <a:solidFill>
                <a:schemeClr val="accent4">
                  <a:hueOff val="-7200000"/>
                  <a:satOff val="-100001"/>
                </a:schemeClr>
              </a:solidFill>
              <a:prstDash val="solid"/>
              <a:round/>
            </a:ln>
          </a:top>
          <a:bottom>
            <a:ln w="38100" cap="flat">
              <a:solidFill>
                <a:schemeClr val="accent4">
                  <a:hueOff val="-7200000"/>
                  <a:satOff val="-100001"/>
                </a:schemeClr>
              </a:solidFill>
              <a:prstDash val="solid"/>
              <a:round/>
            </a:ln>
          </a:bottom>
          <a:insideH>
            <a:ln w="12700" cap="flat">
              <a:solidFill>
                <a:schemeClr val="accent4">
                  <a:hueOff val="-7200000"/>
                  <a:satOff val="-100001"/>
                </a:schemeClr>
              </a:solidFill>
              <a:prstDash val="solid"/>
              <a:round/>
            </a:ln>
          </a:insideH>
          <a:insideV>
            <a:ln w="12700" cap="flat">
              <a:solidFill>
                <a:schemeClr val="accent4">
                  <a:hueOff val="-7200000"/>
                  <a:satOff val="-100001"/>
                </a:schemeClr>
              </a:solidFill>
              <a:prstDash val="solid"/>
              <a:round/>
            </a:ln>
          </a:insideV>
        </a:tcBdr>
        <a:fill>
          <a:solidFill>
            <a:schemeClr val="accent2"/>
          </a:solidFill>
        </a:fill>
      </a:tcStyle>
    </a:firstRow>
  </a:tblStyle>
  <a:tblStyle styleId="{CF821DB8-F4EB-4A41-A1BA-3FCAFE7338EE}" styleName="">
    <a:tblBg/>
    <a:wholeTbl>
      <a:tcTxStyle b="off" i="off">
        <a:fontRef idx="major">
          <a:srgbClr val="282A33"/>
        </a:fontRef>
        <a:srgbClr val="282A33"/>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E7E7E7"/>
          </a:solidFill>
        </a:fill>
      </a:tcStyle>
    </a:wholeTbl>
    <a:band2H>
      <a:tcTxStyle/>
      <a:tcStyle>
        <a:tcBdr/>
        <a:fill>
          <a:solidFill>
            <a:schemeClr val="accent4">
              <a:hueOff val="-7200000"/>
              <a:satOff val="-100001"/>
            </a:schemeClr>
          </a:solidFill>
        </a:fill>
      </a:tcStyle>
    </a:band2H>
    <a:firstCol>
      <a:tcTxStyle b="on" i="off">
        <a:fontRef idx="major">
          <a:schemeClr val="accent4">
            <a:hueOff val="-7200000"/>
            <a:satOff val="-100001"/>
          </a:schemeClr>
        </a:fontRef>
        <a:schemeClr val="accent4">
          <a:hueOff val="-7200000"/>
          <a:satOff val="-100001"/>
        </a:schemeClr>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solidFill>
        </a:fill>
      </a:tcStyle>
    </a:firstCol>
    <a:lastRow>
      <a:tcTxStyle b="on" i="off">
        <a:fontRef idx="major">
          <a:srgbClr val="282A33"/>
        </a:fontRef>
        <a:srgbClr val="282A33"/>
      </a:tcTxStyle>
      <a:tcStyle>
        <a:tcBdr>
          <a:left>
            <a:ln w="12700" cap="flat">
              <a:noFill/>
              <a:miter lim="400000"/>
            </a:ln>
          </a:left>
          <a:right>
            <a:ln w="12700" cap="flat">
              <a:noFill/>
              <a:miter lim="400000"/>
            </a:ln>
          </a:right>
          <a:top>
            <a:ln w="50800" cap="flat">
              <a:solidFill>
                <a:srgbClr val="282A33"/>
              </a:solidFill>
              <a:prstDash val="solid"/>
              <a:round/>
            </a:ln>
          </a:top>
          <a:bottom>
            <a:ln w="25400" cap="flat">
              <a:solidFill>
                <a:srgbClr val="282A33"/>
              </a:solidFill>
              <a:prstDash val="solid"/>
              <a:round/>
            </a:ln>
          </a:bottom>
          <a:insideH>
            <a:ln w="12700" cap="flat">
              <a:noFill/>
              <a:miter lim="400000"/>
            </a:ln>
          </a:insideH>
          <a:insideV>
            <a:ln w="12700" cap="flat">
              <a:noFill/>
              <a:miter lim="400000"/>
            </a:ln>
          </a:insideV>
        </a:tcBdr>
        <a:fill>
          <a:solidFill>
            <a:schemeClr val="accent4">
              <a:hueOff val="-7200000"/>
              <a:satOff val="-100001"/>
            </a:schemeClr>
          </a:solidFill>
        </a:fill>
      </a:tcStyle>
    </a:lastRow>
    <a:firstRow>
      <a:tcTxStyle b="on" i="off">
        <a:fontRef idx="major">
          <a:schemeClr val="accent4">
            <a:hueOff val="-7200000"/>
            <a:satOff val="-100001"/>
          </a:schemeClr>
        </a:fontRef>
        <a:schemeClr val="accent4">
          <a:hueOff val="-7200000"/>
          <a:satOff val="-100001"/>
        </a:schemeClr>
      </a:tcTxStyle>
      <a:tcStyle>
        <a:tcBdr>
          <a:left>
            <a:ln w="12700" cap="flat">
              <a:noFill/>
              <a:miter lim="400000"/>
            </a:ln>
          </a:left>
          <a:right>
            <a:ln w="12700" cap="flat">
              <a:noFill/>
              <a:miter lim="400000"/>
            </a:ln>
          </a:right>
          <a:top>
            <a:ln w="25400" cap="flat">
              <a:solidFill>
                <a:srgbClr val="282A33"/>
              </a:solidFill>
              <a:prstDash val="solid"/>
              <a:round/>
            </a:ln>
          </a:top>
          <a:bottom>
            <a:ln w="25400" cap="flat">
              <a:solidFill>
                <a:srgbClr val="282A33"/>
              </a:solidFill>
              <a:prstDash val="solid"/>
              <a:round/>
            </a:ln>
          </a:bottom>
          <a:insideH>
            <a:ln w="12700" cap="flat">
              <a:noFill/>
              <a:miter lim="400000"/>
            </a:ln>
          </a:insideH>
          <a:insideV>
            <a:ln w="12700" cap="flat">
              <a:noFill/>
              <a:miter lim="400000"/>
            </a:ln>
          </a:insideV>
        </a:tcBdr>
        <a:fill>
          <a:solidFill>
            <a:schemeClr val="accent1"/>
          </a:solidFill>
        </a:fill>
      </a:tcStyle>
    </a:firstRow>
  </a:tblStyle>
  <a:tblStyle styleId="{33BA23B1-9221-436E-865A-0063620EA4FD}" styleName="">
    <a:tblBg/>
    <a:wholeTbl>
      <a:tcTxStyle b="off" i="off">
        <a:fontRef idx="major">
          <a:srgbClr val="282A33"/>
        </a:fontRef>
        <a:srgbClr val="282A33"/>
      </a:tcTxStyle>
      <a:tcStyle>
        <a:tcBdr>
          <a:left>
            <a:ln w="12700" cap="flat">
              <a:solidFill>
                <a:schemeClr val="accent4">
                  <a:hueOff val="-7200000"/>
                  <a:satOff val="-100001"/>
                </a:schemeClr>
              </a:solidFill>
              <a:prstDash val="solid"/>
              <a:round/>
            </a:ln>
          </a:left>
          <a:right>
            <a:ln w="12700" cap="flat">
              <a:solidFill>
                <a:schemeClr val="accent4">
                  <a:hueOff val="-7200000"/>
                  <a:satOff val="-100001"/>
                </a:schemeClr>
              </a:solidFill>
              <a:prstDash val="solid"/>
              <a:round/>
            </a:ln>
          </a:right>
          <a:top>
            <a:ln w="12700" cap="flat">
              <a:solidFill>
                <a:schemeClr val="accent4">
                  <a:hueOff val="-7200000"/>
                  <a:satOff val="-100001"/>
                </a:schemeClr>
              </a:solidFill>
              <a:prstDash val="solid"/>
              <a:round/>
            </a:ln>
          </a:top>
          <a:bottom>
            <a:ln w="12700" cap="flat">
              <a:solidFill>
                <a:schemeClr val="accent4">
                  <a:hueOff val="-7200000"/>
                  <a:satOff val="-100001"/>
                </a:schemeClr>
              </a:solidFill>
              <a:prstDash val="solid"/>
              <a:round/>
            </a:ln>
          </a:bottom>
          <a:insideH>
            <a:ln w="12700" cap="flat">
              <a:solidFill>
                <a:schemeClr val="accent4">
                  <a:hueOff val="-7200000"/>
                  <a:satOff val="-100001"/>
                </a:schemeClr>
              </a:solidFill>
              <a:prstDash val="solid"/>
              <a:round/>
            </a:ln>
          </a:insideH>
          <a:insideV>
            <a:ln w="12700" cap="flat">
              <a:solidFill>
                <a:schemeClr val="accent4">
                  <a:hueOff val="-7200000"/>
                  <a:satOff val="-100001"/>
                </a:schemeClr>
              </a:solidFill>
              <a:prstDash val="solid"/>
              <a:round/>
            </a:ln>
          </a:insideV>
        </a:tcBdr>
        <a:fill>
          <a:solidFill>
            <a:srgbClr val="CBCBCC"/>
          </a:solidFill>
        </a:fill>
      </a:tcStyle>
    </a:wholeTbl>
    <a:band2H>
      <a:tcTxStyle/>
      <a:tcStyle>
        <a:tcBdr/>
        <a:fill>
          <a:solidFill>
            <a:srgbClr val="E7E7E7"/>
          </a:solidFill>
        </a:fill>
      </a:tcStyle>
    </a:band2H>
    <a:firstCol>
      <a:tcTxStyle b="on" i="off">
        <a:fontRef idx="major">
          <a:schemeClr val="accent4">
            <a:hueOff val="-7200000"/>
            <a:satOff val="-100001"/>
          </a:schemeClr>
        </a:fontRef>
        <a:schemeClr val="accent4">
          <a:hueOff val="-7200000"/>
          <a:satOff val="-100001"/>
        </a:schemeClr>
      </a:tcTxStyle>
      <a:tcStyle>
        <a:tcBdr>
          <a:left>
            <a:ln w="12700" cap="flat">
              <a:solidFill>
                <a:schemeClr val="accent4">
                  <a:hueOff val="-7200000"/>
                  <a:satOff val="-100001"/>
                </a:schemeClr>
              </a:solidFill>
              <a:prstDash val="solid"/>
              <a:round/>
            </a:ln>
          </a:left>
          <a:right>
            <a:ln w="12700" cap="flat">
              <a:solidFill>
                <a:schemeClr val="accent4">
                  <a:hueOff val="-7200000"/>
                  <a:satOff val="-100001"/>
                </a:schemeClr>
              </a:solidFill>
              <a:prstDash val="solid"/>
              <a:round/>
            </a:ln>
          </a:right>
          <a:top>
            <a:ln w="12700" cap="flat">
              <a:solidFill>
                <a:schemeClr val="accent4">
                  <a:hueOff val="-7200000"/>
                  <a:satOff val="-100001"/>
                </a:schemeClr>
              </a:solidFill>
              <a:prstDash val="solid"/>
              <a:round/>
            </a:ln>
          </a:top>
          <a:bottom>
            <a:ln w="12700" cap="flat">
              <a:solidFill>
                <a:schemeClr val="accent4">
                  <a:hueOff val="-7200000"/>
                  <a:satOff val="-100001"/>
                </a:schemeClr>
              </a:solidFill>
              <a:prstDash val="solid"/>
              <a:round/>
            </a:ln>
          </a:bottom>
          <a:insideH>
            <a:ln w="12700" cap="flat">
              <a:solidFill>
                <a:schemeClr val="accent4">
                  <a:hueOff val="-7200000"/>
                  <a:satOff val="-100001"/>
                </a:schemeClr>
              </a:solidFill>
              <a:prstDash val="solid"/>
              <a:round/>
            </a:ln>
          </a:insideH>
          <a:insideV>
            <a:ln w="12700" cap="flat">
              <a:solidFill>
                <a:schemeClr val="accent4">
                  <a:hueOff val="-7200000"/>
                  <a:satOff val="-100001"/>
                </a:schemeClr>
              </a:solidFill>
              <a:prstDash val="solid"/>
              <a:round/>
            </a:ln>
          </a:insideV>
        </a:tcBdr>
        <a:fill>
          <a:solidFill>
            <a:srgbClr val="282A33"/>
          </a:solidFill>
        </a:fill>
      </a:tcStyle>
    </a:firstCol>
    <a:lastRow>
      <a:tcTxStyle b="on" i="off">
        <a:fontRef idx="major">
          <a:schemeClr val="accent4">
            <a:hueOff val="-7200000"/>
            <a:satOff val="-100001"/>
          </a:schemeClr>
        </a:fontRef>
        <a:schemeClr val="accent4">
          <a:hueOff val="-7200000"/>
          <a:satOff val="-100001"/>
        </a:schemeClr>
      </a:tcTxStyle>
      <a:tcStyle>
        <a:tcBdr>
          <a:left>
            <a:ln w="12700" cap="flat">
              <a:solidFill>
                <a:schemeClr val="accent4">
                  <a:hueOff val="-7200000"/>
                  <a:satOff val="-100001"/>
                </a:schemeClr>
              </a:solidFill>
              <a:prstDash val="solid"/>
              <a:round/>
            </a:ln>
          </a:left>
          <a:right>
            <a:ln w="12700" cap="flat">
              <a:solidFill>
                <a:schemeClr val="accent4">
                  <a:hueOff val="-7200000"/>
                  <a:satOff val="-100001"/>
                </a:schemeClr>
              </a:solidFill>
              <a:prstDash val="solid"/>
              <a:round/>
            </a:ln>
          </a:right>
          <a:top>
            <a:ln w="38100" cap="flat">
              <a:solidFill>
                <a:schemeClr val="accent4">
                  <a:hueOff val="-7200000"/>
                  <a:satOff val="-100001"/>
                </a:schemeClr>
              </a:solidFill>
              <a:prstDash val="solid"/>
              <a:round/>
            </a:ln>
          </a:top>
          <a:bottom>
            <a:ln w="12700" cap="flat">
              <a:solidFill>
                <a:schemeClr val="accent4">
                  <a:hueOff val="-7200000"/>
                  <a:satOff val="-100001"/>
                </a:schemeClr>
              </a:solidFill>
              <a:prstDash val="solid"/>
              <a:round/>
            </a:ln>
          </a:bottom>
          <a:insideH>
            <a:ln w="12700" cap="flat">
              <a:solidFill>
                <a:schemeClr val="accent4">
                  <a:hueOff val="-7200000"/>
                  <a:satOff val="-100001"/>
                </a:schemeClr>
              </a:solidFill>
              <a:prstDash val="solid"/>
              <a:round/>
            </a:ln>
          </a:insideH>
          <a:insideV>
            <a:ln w="12700" cap="flat">
              <a:solidFill>
                <a:schemeClr val="accent4">
                  <a:hueOff val="-7200000"/>
                  <a:satOff val="-100001"/>
                </a:schemeClr>
              </a:solidFill>
              <a:prstDash val="solid"/>
              <a:round/>
            </a:ln>
          </a:insideV>
        </a:tcBdr>
        <a:fill>
          <a:solidFill>
            <a:srgbClr val="282A33"/>
          </a:solidFill>
        </a:fill>
      </a:tcStyle>
    </a:lastRow>
    <a:firstRow>
      <a:tcTxStyle b="on" i="off">
        <a:fontRef idx="major">
          <a:schemeClr val="accent4">
            <a:hueOff val="-7200000"/>
            <a:satOff val="-100001"/>
          </a:schemeClr>
        </a:fontRef>
        <a:schemeClr val="accent4">
          <a:hueOff val="-7200000"/>
          <a:satOff val="-100001"/>
        </a:schemeClr>
      </a:tcTxStyle>
      <a:tcStyle>
        <a:tcBdr>
          <a:left>
            <a:ln w="12700" cap="flat">
              <a:solidFill>
                <a:schemeClr val="accent4">
                  <a:hueOff val="-7200000"/>
                  <a:satOff val="-100001"/>
                </a:schemeClr>
              </a:solidFill>
              <a:prstDash val="solid"/>
              <a:round/>
            </a:ln>
          </a:left>
          <a:right>
            <a:ln w="12700" cap="flat">
              <a:solidFill>
                <a:schemeClr val="accent4">
                  <a:hueOff val="-7200000"/>
                  <a:satOff val="-100001"/>
                </a:schemeClr>
              </a:solidFill>
              <a:prstDash val="solid"/>
              <a:round/>
            </a:ln>
          </a:right>
          <a:top>
            <a:ln w="12700" cap="flat">
              <a:solidFill>
                <a:schemeClr val="accent4">
                  <a:hueOff val="-7200000"/>
                  <a:satOff val="-100001"/>
                </a:schemeClr>
              </a:solidFill>
              <a:prstDash val="solid"/>
              <a:round/>
            </a:ln>
          </a:top>
          <a:bottom>
            <a:ln w="38100" cap="flat">
              <a:solidFill>
                <a:schemeClr val="accent4">
                  <a:hueOff val="-7200000"/>
                  <a:satOff val="-100001"/>
                </a:schemeClr>
              </a:solidFill>
              <a:prstDash val="solid"/>
              <a:round/>
            </a:ln>
          </a:bottom>
          <a:insideH>
            <a:ln w="12700" cap="flat">
              <a:solidFill>
                <a:schemeClr val="accent4">
                  <a:hueOff val="-7200000"/>
                  <a:satOff val="-100001"/>
                </a:schemeClr>
              </a:solidFill>
              <a:prstDash val="solid"/>
              <a:round/>
            </a:ln>
          </a:insideH>
          <a:insideV>
            <a:ln w="12700" cap="flat">
              <a:solidFill>
                <a:schemeClr val="accent4">
                  <a:hueOff val="-7200000"/>
                  <a:satOff val="-100001"/>
                </a:schemeClr>
              </a:solidFill>
              <a:prstDash val="solid"/>
              <a:round/>
            </a:ln>
          </a:insideV>
        </a:tcBdr>
        <a:fill>
          <a:solidFill>
            <a:srgbClr val="282A33"/>
          </a:solidFill>
        </a:fill>
      </a:tcStyle>
    </a:firstRow>
  </a:tblStyle>
  <a:tblStyle styleId="{2708684C-4D16-4618-839F-0558EEFCDFE6}" styleName="">
    <a:tblBg/>
    <a:wholeTbl>
      <a:tcTxStyle b="off" i="off">
        <a:fontRef idx="major">
          <a:srgbClr val="282A33"/>
        </a:fontRef>
        <a:srgbClr val="282A33"/>
      </a:tcTxStyle>
      <a:tcStyle>
        <a:tcBdr>
          <a:left>
            <a:ln w="12700" cap="flat">
              <a:solidFill>
                <a:srgbClr val="282A33"/>
              </a:solidFill>
              <a:prstDash val="solid"/>
              <a:round/>
            </a:ln>
          </a:left>
          <a:right>
            <a:ln w="12700" cap="flat">
              <a:solidFill>
                <a:srgbClr val="282A33"/>
              </a:solidFill>
              <a:prstDash val="solid"/>
              <a:round/>
            </a:ln>
          </a:right>
          <a:top>
            <a:ln w="12700" cap="flat">
              <a:solidFill>
                <a:srgbClr val="282A33"/>
              </a:solidFill>
              <a:prstDash val="solid"/>
              <a:round/>
            </a:ln>
          </a:top>
          <a:bottom>
            <a:ln w="12700" cap="flat">
              <a:solidFill>
                <a:srgbClr val="282A33"/>
              </a:solidFill>
              <a:prstDash val="solid"/>
              <a:round/>
            </a:ln>
          </a:bottom>
          <a:insideH>
            <a:ln w="12700" cap="flat">
              <a:solidFill>
                <a:srgbClr val="282A33"/>
              </a:solidFill>
              <a:prstDash val="solid"/>
              <a:round/>
            </a:ln>
          </a:insideH>
          <a:insideV>
            <a:ln w="12700" cap="flat">
              <a:solidFill>
                <a:srgbClr val="282A33"/>
              </a:solidFill>
              <a:prstDash val="solid"/>
              <a:round/>
            </a:ln>
          </a:insideV>
        </a:tcBdr>
        <a:fill>
          <a:solidFill>
            <a:srgbClr val="282A33">
              <a:alpha val="20000"/>
            </a:srgbClr>
          </a:solidFill>
        </a:fill>
      </a:tcStyle>
    </a:wholeTbl>
    <a:band2H>
      <a:tcTxStyle/>
      <a:tcStyle>
        <a:tcBdr/>
        <a:fill>
          <a:solidFill>
            <a:schemeClr val="accent4">
              <a:hueOff val="-7200000"/>
              <a:satOff val="-100001"/>
            </a:schemeClr>
          </a:solidFill>
        </a:fill>
      </a:tcStyle>
    </a:band2H>
    <a:firstCol>
      <a:tcTxStyle b="on" i="off">
        <a:fontRef idx="major">
          <a:srgbClr val="282A33"/>
        </a:fontRef>
        <a:srgbClr val="282A33"/>
      </a:tcTxStyle>
      <a:tcStyle>
        <a:tcBdr>
          <a:left>
            <a:ln w="12700" cap="flat">
              <a:solidFill>
                <a:srgbClr val="282A33"/>
              </a:solidFill>
              <a:prstDash val="solid"/>
              <a:round/>
            </a:ln>
          </a:left>
          <a:right>
            <a:ln w="12700" cap="flat">
              <a:solidFill>
                <a:srgbClr val="282A33"/>
              </a:solidFill>
              <a:prstDash val="solid"/>
              <a:round/>
            </a:ln>
          </a:right>
          <a:top>
            <a:ln w="12700" cap="flat">
              <a:solidFill>
                <a:srgbClr val="282A33"/>
              </a:solidFill>
              <a:prstDash val="solid"/>
              <a:round/>
            </a:ln>
          </a:top>
          <a:bottom>
            <a:ln w="12700" cap="flat">
              <a:solidFill>
                <a:srgbClr val="282A33"/>
              </a:solidFill>
              <a:prstDash val="solid"/>
              <a:round/>
            </a:ln>
          </a:bottom>
          <a:insideH>
            <a:ln w="12700" cap="flat">
              <a:solidFill>
                <a:srgbClr val="282A33"/>
              </a:solidFill>
              <a:prstDash val="solid"/>
              <a:round/>
            </a:ln>
          </a:insideH>
          <a:insideV>
            <a:ln w="12700" cap="flat">
              <a:solidFill>
                <a:srgbClr val="282A33"/>
              </a:solidFill>
              <a:prstDash val="solid"/>
              <a:round/>
            </a:ln>
          </a:insideV>
        </a:tcBdr>
        <a:fill>
          <a:solidFill>
            <a:srgbClr val="282A33">
              <a:alpha val="20000"/>
            </a:srgbClr>
          </a:solidFill>
        </a:fill>
      </a:tcStyle>
    </a:firstCol>
    <a:lastRow>
      <a:tcTxStyle b="on" i="off">
        <a:fontRef idx="major">
          <a:srgbClr val="282A33"/>
        </a:fontRef>
        <a:srgbClr val="282A33"/>
      </a:tcTxStyle>
      <a:tcStyle>
        <a:tcBdr>
          <a:left>
            <a:ln w="12700" cap="flat">
              <a:solidFill>
                <a:srgbClr val="282A33"/>
              </a:solidFill>
              <a:prstDash val="solid"/>
              <a:round/>
            </a:ln>
          </a:left>
          <a:right>
            <a:ln w="12700" cap="flat">
              <a:solidFill>
                <a:srgbClr val="282A33"/>
              </a:solidFill>
              <a:prstDash val="solid"/>
              <a:round/>
            </a:ln>
          </a:right>
          <a:top>
            <a:ln w="50800" cap="flat">
              <a:solidFill>
                <a:srgbClr val="282A33"/>
              </a:solidFill>
              <a:prstDash val="solid"/>
              <a:round/>
            </a:ln>
          </a:top>
          <a:bottom>
            <a:ln w="12700" cap="flat">
              <a:solidFill>
                <a:srgbClr val="282A33"/>
              </a:solidFill>
              <a:prstDash val="solid"/>
              <a:round/>
            </a:ln>
          </a:bottom>
          <a:insideH>
            <a:ln w="12700" cap="flat">
              <a:solidFill>
                <a:srgbClr val="282A33"/>
              </a:solidFill>
              <a:prstDash val="solid"/>
              <a:round/>
            </a:ln>
          </a:insideH>
          <a:insideV>
            <a:ln w="12700" cap="flat">
              <a:solidFill>
                <a:srgbClr val="282A33"/>
              </a:solidFill>
              <a:prstDash val="solid"/>
              <a:round/>
            </a:ln>
          </a:insideV>
        </a:tcBdr>
        <a:fill>
          <a:noFill/>
        </a:fill>
      </a:tcStyle>
    </a:lastRow>
    <a:firstRow>
      <a:tcTxStyle b="on" i="off">
        <a:fontRef idx="major">
          <a:srgbClr val="282A33"/>
        </a:fontRef>
        <a:srgbClr val="282A33"/>
      </a:tcTxStyle>
      <a:tcStyle>
        <a:tcBdr>
          <a:left>
            <a:ln w="12700" cap="flat">
              <a:solidFill>
                <a:srgbClr val="282A33"/>
              </a:solidFill>
              <a:prstDash val="solid"/>
              <a:round/>
            </a:ln>
          </a:left>
          <a:right>
            <a:ln w="12700" cap="flat">
              <a:solidFill>
                <a:srgbClr val="282A33"/>
              </a:solidFill>
              <a:prstDash val="solid"/>
              <a:round/>
            </a:ln>
          </a:right>
          <a:top>
            <a:ln w="12700" cap="flat">
              <a:solidFill>
                <a:srgbClr val="282A33"/>
              </a:solidFill>
              <a:prstDash val="solid"/>
              <a:round/>
            </a:ln>
          </a:top>
          <a:bottom>
            <a:ln w="25400" cap="flat">
              <a:solidFill>
                <a:srgbClr val="282A33"/>
              </a:solidFill>
              <a:prstDash val="solid"/>
              <a:round/>
            </a:ln>
          </a:bottom>
          <a:insideH>
            <a:ln w="12700" cap="flat">
              <a:solidFill>
                <a:srgbClr val="282A33"/>
              </a:solidFill>
              <a:prstDash val="solid"/>
              <a:round/>
            </a:ln>
          </a:insideH>
          <a:insideV>
            <a:ln w="12700" cap="flat">
              <a:solidFill>
                <a:srgbClr val="282A33"/>
              </a:solidFill>
              <a:prstDash val="solid"/>
              <a:round/>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997"/>
    <p:restoredTop sz="96395"/>
  </p:normalViewPr>
  <p:slideViewPr>
    <p:cSldViewPr snapToGrid="0">
      <p:cViewPr>
        <p:scale>
          <a:sx n="87" d="100"/>
          <a:sy n="87" d="100"/>
        </p:scale>
        <p:origin x="1560" y="1136"/>
      </p:cViewPr>
      <p:guideLst/>
    </p:cSldViewPr>
  </p:slideViewPr>
  <p:notesTextViewPr>
    <p:cViewPr>
      <p:scale>
        <a:sx n="85" d="100"/>
        <a:sy n="85"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1" name="Shape 91"/>
          <p:cNvSpPr>
            <a:spLocks noGrp="1" noRot="1" noChangeAspect="1"/>
          </p:cNvSpPr>
          <p:nvPr>
            <p:ph type="sldImg"/>
          </p:nvPr>
        </p:nvSpPr>
        <p:spPr>
          <a:xfrm>
            <a:off x="1143000" y="685800"/>
            <a:ext cx="4572000" cy="3429000"/>
          </a:xfrm>
          <a:prstGeom prst="rect">
            <a:avLst/>
          </a:prstGeom>
        </p:spPr>
        <p:txBody>
          <a:bodyPr/>
          <a:lstStyle/>
          <a:p>
            <a:endParaRPr/>
          </a:p>
        </p:txBody>
      </p:sp>
      <p:sp>
        <p:nvSpPr>
          <p:cNvPr id="92" name="Shape 92"/>
          <p:cNvSpPr>
            <a:spLocks noGrp="1"/>
          </p:cNvSpPr>
          <p:nvPr>
            <p:ph type="body" sz="quarter" idx="1"/>
          </p:nvPr>
        </p:nvSpPr>
        <p:spPr>
          <a:xfrm>
            <a:off x="914400" y="4343400"/>
            <a:ext cx="5029200" cy="4114800"/>
          </a:xfrm>
          <a:prstGeom prst="rect">
            <a:avLst/>
          </a:prstGeom>
        </p:spPr>
        <p:txBody>
          <a:bodyPr/>
          <a:lstStyle/>
          <a:p>
            <a:endParaRPr/>
          </a:p>
        </p:txBody>
      </p:sp>
    </p:spTree>
  </p:cSld>
  <p:clrMap bg1="lt1" tx1="dk1" bg2="lt2" tx2="dk2" accent1="accent1" accent2="accent2" accent3="accent3" accent4="accent4" accent5="accent5" accent6="accent6" hlink="hlink" folHlink="folHlink"/>
  <p:notesStyle>
    <a:lvl1pPr latinLnBrk="0">
      <a:defRPr sz="1200">
        <a:solidFill>
          <a:srgbClr val="282A33"/>
        </a:solidFill>
        <a:latin typeface="+mj-lt"/>
        <a:ea typeface="+mj-ea"/>
        <a:cs typeface="+mj-cs"/>
        <a:sym typeface="Calibri"/>
      </a:defRPr>
    </a:lvl1pPr>
    <a:lvl2pPr indent="228600" latinLnBrk="0">
      <a:defRPr sz="1200">
        <a:solidFill>
          <a:srgbClr val="282A33"/>
        </a:solidFill>
        <a:latin typeface="+mj-lt"/>
        <a:ea typeface="+mj-ea"/>
        <a:cs typeface="+mj-cs"/>
        <a:sym typeface="Calibri"/>
      </a:defRPr>
    </a:lvl2pPr>
    <a:lvl3pPr indent="457200" latinLnBrk="0">
      <a:defRPr sz="1200">
        <a:solidFill>
          <a:srgbClr val="282A33"/>
        </a:solidFill>
        <a:latin typeface="+mj-lt"/>
        <a:ea typeface="+mj-ea"/>
        <a:cs typeface="+mj-cs"/>
        <a:sym typeface="Calibri"/>
      </a:defRPr>
    </a:lvl3pPr>
    <a:lvl4pPr indent="685800" latinLnBrk="0">
      <a:defRPr sz="1200">
        <a:solidFill>
          <a:srgbClr val="282A33"/>
        </a:solidFill>
        <a:latin typeface="+mj-lt"/>
        <a:ea typeface="+mj-ea"/>
        <a:cs typeface="+mj-cs"/>
        <a:sym typeface="Calibri"/>
      </a:defRPr>
    </a:lvl4pPr>
    <a:lvl5pPr indent="914400" latinLnBrk="0">
      <a:defRPr sz="1200">
        <a:solidFill>
          <a:srgbClr val="282A33"/>
        </a:solidFill>
        <a:latin typeface="+mj-lt"/>
        <a:ea typeface="+mj-ea"/>
        <a:cs typeface="+mj-cs"/>
        <a:sym typeface="Calibri"/>
      </a:defRPr>
    </a:lvl5pPr>
    <a:lvl6pPr indent="1143000" latinLnBrk="0">
      <a:defRPr sz="1200">
        <a:solidFill>
          <a:srgbClr val="282A33"/>
        </a:solidFill>
        <a:latin typeface="+mj-lt"/>
        <a:ea typeface="+mj-ea"/>
        <a:cs typeface="+mj-cs"/>
        <a:sym typeface="Calibri"/>
      </a:defRPr>
    </a:lvl6pPr>
    <a:lvl7pPr indent="1371600" latinLnBrk="0">
      <a:defRPr sz="1200">
        <a:solidFill>
          <a:srgbClr val="282A33"/>
        </a:solidFill>
        <a:latin typeface="+mj-lt"/>
        <a:ea typeface="+mj-ea"/>
        <a:cs typeface="+mj-cs"/>
        <a:sym typeface="Calibri"/>
      </a:defRPr>
    </a:lvl7pPr>
    <a:lvl8pPr indent="1600200" latinLnBrk="0">
      <a:defRPr sz="1200">
        <a:solidFill>
          <a:srgbClr val="282A33"/>
        </a:solidFill>
        <a:latin typeface="+mj-lt"/>
        <a:ea typeface="+mj-ea"/>
        <a:cs typeface="+mj-cs"/>
        <a:sym typeface="Calibri"/>
      </a:defRPr>
    </a:lvl8pPr>
    <a:lvl9pPr indent="1828800" latinLnBrk="0">
      <a:defRPr sz="1200">
        <a:solidFill>
          <a:srgbClr val="282A33"/>
        </a:solidFill>
        <a:latin typeface="+mj-lt"/>
        <a:ea typeface="+mj-ea"/>
        <a:cs typeface="+mj-cs"/>
        <a:sym typeface="Calibri"/>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0" marR="0" lvl="0" indent="0" defTabSz="914400" eaLnBrk="1" fontAlgn="auto" latinLnBrk="0" hangingPunct="1">
              <a:lnSpc>
                <a:spcPct val="100000"/>
              </a:lnSpc>
              <a:spcBef>
                <a:spcPts val="0"/>
              </a:spcBef>
              <a:spcAft>
                <a:spcPts val="0"/>
              </a:spcAft>
              <a:buClrTx/>
              <a:buSzTx/>
              <a:buFontTx/>
              <a:buNone/>
              <a:tabLst/>
              <a:defRPr/>
            </a:pPr>
            <a:r>
              <a:rPr lang="en-US" dirty="0"/>
              <a:t>Introduce yourself to the class and explain a little bit about your role. Go over your typical day, some of the things your financial institution offers (products or services relevant to the class), why you sponsor Banzai for their class, or why you think financially preparing for college is important. </a:t>
            </a:r>
            <a:r>
              <a:rPr lang="en-US" b="1" dirty="0"/>
              <a:t>Consider inviting the class to ask questions about you, your role, your financial institution, etc.</a:t>
            </a:r>
          </a:p>
          <a:p>
            <a:endParaRPr lang="en-US" dirty="0"/>
          </a:p>
        </p:txBody>
      </p:sp>
    </p:spTree>
    <p:extLst>
      <p:ext uri="{BB962C8B-B14F-4D97-AF65-F5344CB8AC3E}">
        <p14:creationId xmlns:p14="http://schemas.microsoft.com/office/powerpoint/2010/main" val="328935751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dirty="0"/>
              <a:t>The final thing to consider is protecting them from themselves. They may inadvertently be sharing information, comments, or media that they will regret in the future. More and more jobs, colleges, and organizations will take a look at how a candidate presents themselves online to make final decisions. What might seem like a joke now could cost them a future opportunity. A good rule of thumb is to behave online the same way they would behave at a party where everyone they know is there (friends, teachers,</a:t>
            </a:r>
          </a:p>
          <a:p>
            <a:r>
              <a:rPr lang="en-US" dirty="0"/>
              <a:t>parents, grandparents, etc.), because ultimately their online presence can be accessed by everyone.</a:t>
            </a:r>
          </a:p>
          <a:p>
            <a:endParaRPr lang="en-US" dirty="0"/>
          </a:p>
        </p:txBody>
      </p:sp>
    </p:spTree>
    <p:extLst>
      <p:ext uri="{BB962C8B-B14F-4D97-AF65-F5344CB8AC3E}">
        <p14:creationId xmlns:p14="http://schemas.microsoft.com/office/powerpoint/2010/main" val="172496953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dirty="0"/>
              <a:t>Depending on class participation and discussion throughout the presentation, there may be extra time. These resources are helpful ways to go more in depth in protecting online accounts. First, students can take a more detailed look into security in a professional setting with the Workplace Cybersecurity Coach. One of the first tools is a password strength checker where the students can check if their password is secure.</a:t>
            </a:r>
          </a:p>
          <a:p>
            <a:r>
              <a:rPr lang="en-US" dirty="0"/>
              <a:t>You could stop there or go through the entire coach having the students choose the responses.</a:t>
            </a:r>
          </a:p>
          <a:p>
            <a:endParaRPr lang="en-US" dirty="0"/>
          </a:p>
          <a:p>
            <a:r>
              <a:rPr lang="en-US" dirty="0"/>
              <a:t>Second, the Scam Checker Coach can help students check if a message they received is legitimate. You can provide an example to check or have the students provide real life examples.</a:t>
            </a:r>
          </a:p>
          <a:p>
            <a:endParaRPr lang="en-US" dirty="0"/>
          </a:p>
        </p:txBody>
      </p:sp>
    </p:spTree>
    <p:extLst>
      <p:ext uri="{BB962C8B-B14F-4D97-AF65-F5344CB8AC3E}">
        <p14:creationId xmlns:p14="http://schemas.microsoft.com/office/powerpoint/2010/main" val="168550792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dirty="0"/>
              <a:t>Protecting our accounts is an important part of living in a largely digital society. Putting in a little work will help keep their information secure and easy to access, and being mindful while they interact with others will help represent them at their best.</a:t>
            </a:r>
          </a:p>
          <a:p>
            <a:endParaRPr lang="en-US" dirty="0"/>
          </a:p>
        </p:txBody>
      </p:sp>
    </p:spTree>
    <p:extLst>
      <p:ext uri="{BB962C8B-B14F-4D97-AF65-F5344CB8AC3E}">
        <p14:creationId xmlns:p14="http://schemas.microsoft.com/office/powerpoint/2010/main" val="166152766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69758953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dirty="0"/>
              <a:t>Introduce the topic briefly. </a:t>
            </a:r>
            <a:r>
              <a:rPr lang="en-US" b="1" dirty="0"/>
              <a:t>Ask the students if any of them have had trouble accessing one of their online accounts, whether they forgot their password, couldn’t prove their identity, or their account was</a:t>
            </a:r>
          </a:p>
          <a:p>
            <a:r>
              <a:rPr lang="en-US" b="1" dirty="0"/>
              <a:t>compromised</a:t>
            </a:r>
            <a:r>
              <a:rPr lang="en-US" dirty="0"/>
              <a:t>. It is frustrating to suddenly lose access to services that are integral to our daily lives, especially if we have invested money and time into it (pictures on social media, online game subscriptions, etc.). Luckily, there are simple guidelines to ensure our most important accounts are both easy to access and secure.</a:t>
            </a:r>
          </a:p>
          <a:p>
            <a:endParaRPr lang="en-US" dirty="0"/>
          </a:p>
        </p:txBody>
      </p:sp>
    </p:spTree>
    <p:extLst>
      <p:ext uri="{BB962C8B-B14F-4D97-AF65-F5344CB8AC3E}">
        <p14:creationId xmlns:p14="http://schemas.microsoft.com/office/powerpoint/2010/main" val="389902016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dirty="0"/>
              <a:t>This slide serves as a table of contents that introduces the presentation. These are the specific topics you’ll cover in the order you’ll present them in.</a:t>
            </a:r>
          </a:p>
          <a:p>
            <a:endParaRPr lang="en-US" dirty="0"/>
          </a:p>
        </p:txBody>
      </p:sp>
    </p:spTree>
    <p:extLst>
      <p:ext uri="{BB962C8B-B14F-4D97-AF65-F5344CB8AC3E}">
        <p14:creationId xmlns:p14="http://schemas.microsoft.com/office/powerpoint/2010/main" val="114192596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dirty="0"/>
              <a:t>The first step starts when they create an account. </a:t>
            </a:r>
            <a:r>
              <a:rPr lang="en-US" b="1" dirty="0"/>
              <a:t>Ask the students if they ever signed up for something they used once and then never used again.</a:t>
            </a:r>
          </a:p>
          <a:p>
            <a:endParaRPr lang="en-US" dirty="0"/>
          </a:p>
          <a:p>
            <a:r>
              <a:rPr lang="en-US" dirty="0"/>
              <a:t>Be wary of sharing personal information including email addresses for trivial accounts. Not all sites are trustworthy and will sell email address or other personal information. A dummy email account is useful for sites they might only use once or are unsure of. This is an email they only check to verify account set up and they don’t mind if it gets compromised or sent spam. If a site requires unnecessary personal information they can provide a clear fake response. For instance,</a:t>
            </a:r>
          </a:p>
          <a:p>
            <a:r>
              <a:rPr lang="en-US" dirty="0"/>
              <a:t>First Name: Prefer, Last Name: </a:t>
            </a:r>
            <a:r>
              <a:rPr lang="en-US" dirty="0" err="1"/>
              <a:t>Nottoanswer</a:t>
            </a:r>
            <a:r>
              <a:rPr lang="en-US" dirty="0"/>
              <a:t>, but don’t use other peoples real information. </a:t>
            </a:r>
            <a:r>
              <a:rPr lang="en-US" b="1" dirty="0"/>
              <a:t>Ask the students if they can think of any fun fake responses.</a:t>
            </a:r>
          </a:p>
          <a:p>
            <a:endParaRPr lang="en-US" dirty="0"/>
          </a:p>
        </p:txBody>
      </p:sp>
    </p:spTree>
    <p:extLst>
      <p:ext uri="{BB962C8B-B14F-4D97-AF65-F5344CB8AC3E}">
        <p14:creationId xmlns:p14="http://schemas.microsoft.com/office/powerpoint/2010/main" val="309931302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dirty="0"/>
              <a:t>Passwords are often the only way to reliably access our digital accounts. </a:t>
            </a:r>
            <a:r>
              <a:rPr lang="en-US" b="1" dirty="0"/>
              <a:t>Ask the students if they know what makes a good password.</a:t>
            </a:r>
          </a:p>
          <a:p>
            <a:endParaRPr lang="en-US" dirty="0"/>
          </a:p>
          <a:p>
            <a:r>
              <a:rPr lang="en-US" dirty="0"/>
              <a:t>(1) Unique, Hard to Guess, and Easy to Remember – Over the course of a lifetime they could make hundreds of passwords. The more passwords they have the harder it will be to meet these three requirements. It can be tempting to find one long awesome password to use for every site, but if one site gets compromised it will be easy for the hacker to access all their accounts.</a:t>
            </a:r>
          </a:p>
          <a:p>
            <a:endParaRPr lang="en-US" dirty="0"/>
          </a:p>
          <a:p>
            <a:r>
              <a:rPr lang="en-US" dirty="0"/>
              <a:t>(2) Consider a Password Manager - With a password manager they only need to remember one great password and the manager will take care of the rest. There are several options and they have been proven to be secure.</a:t>
            </a:r>
          </a:p>
          <a:p>
            <a:endParaRPr lang="en-US" dirty="0"/>
          </a:p>
          <a:p>
            <a:r>
              <a:rPr lang="en-US" dirty="0"/>
              <a:t>(3) When in doubt, they can write their most important passwords down - This ensures the password can’t be accessed online, and they know where to find it if they forget. However, they still need to keep it safe and remember where they wrote it down in the first place.</a:t>
            </a:r>
          </a:p>
          <a:p>
            <a:endParaRPr lang="en-US" dirty="0"/>
          </a:p>
          <a:p>
            <a:r>
              <a:rPr lang="en-US" b="1" dirty="0"/>
              <a:t>Your Financial Institution may have its own advice for passwords used to access their services </a:t>
            </a:r>
            <a:r>
              <a:rPr lang="en-US" b="1" dirty="0" err="1"/>
              <a:t>thatyou</a:t>
            </a:r>
            <a:r>
              <a:rPr lang="en-US" b="1" dirty="0"/>
              <a:t> can share.</a:t>
            </a:r>
          </a:p>
          <a:p>
            <a:endParaRPr lang="en-US" dirty="0"/>
          </a:p>
        </p:txBody>
      </p:sp>
    </p:spTree>
    <p:extLst>
      <p:ext uri="{BB962C8B-B14F-4D97-AF65-F5344CB8AC3E}">
        <p14:creationId xmlns:p14="http://schemas.microsoft.com/office/powerpoint/2010/main" val="208557864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dirty="0"/>
              <a:t>Passwords are only one way to verify accounts. Extra steps might be needed, and while these can be cumbersome, they add a layer of safety. The downside is if the students are unable to verify themselves</a:t>
            </a:r>
          </a:p>
          <a:p>
            <a:r>
              <a:rPr lang="en-US" dirty="0"/>
              <a:t>it can be difficult or impossible to regain access. Understanding how their important accounts will verify their identity can save a lot of future headaches</a:t>
            </a:r>
          </a:p>
          <a:p>
            <a:endParaRPr lang="en-US" dirty="0"/>
          </a:p>
          <a:p>
            <a:r>
              <a:rPr lang="en-US" dirty="0"/>
              <a:t>(1) Security Questions - Some sites will ask them to fill out the answer to a few security questions. These questions can have more than one reasonable answer, so they can record the question and response they give if there is any doubt. For even more security, they can give a nonsense answer and save the answer in a secure location.</a:t>
            </a:r>
          </a:p>
          <a:p>
            <a:endParaRPr lang="en-US" dirty="0"/>
          </a:p>
          <a:p>
            <a:r>
              <a:rPr lang="en-US" dirty="0"/>
              <a:t>(2) Two Factor Authentication - Another common tool is using two factor authentication. This is when they sign in with a password and then receive a link or passcode sent to their phone or email to continue. For even more security, there are authentication apps they can put on their phone and link to their account that provide an extra physical layer of security.</a:t>
            </a:r>
          </a:p>
          <a:p>
            <a:endParaRPr lang="en-US" dirty="0"/>
          </a:p>
          <a:p>
            <a:r>
              <a:rPr lang="en-US" dirty="0"/>
              <a:t>(3) Suspicious Activity - In most cases sites won’t require authentication beyond a password, but if they log in from a computer that the site is unfamiliar with, or a strange location, they might need to provide more than what they are used to. The problem is that years can go by without needing to verify yourself, and in that time phone numbers change, apps are deleted and question answers are forgotten. Make sure they update their information for important accounts in case they need to verify themselves.</a:t>
            </a:r>
          </a:p>
          <a:p>
            <a:endParaRPr lang="en-US" dirty="0"/>
          </a:p>
        </p:txBody>
      </p:sp>
    </p:spTree>
    <p:extLst>
      <p:ext uri="{BB962C8B-B14F-4D97-AF65-F5344CB8AC3E}">
        <p14:creationId xmlns:p14="http://schemas.microsoft.com/office/powerpoint/2010/main" val="193409120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dirty="0"/>
              <a:t>(1) Urgent Messages - They might receive a text or email with a link from one of their accounts regarding an issue that needs to be resolved. These messages are often scams. The pages they link to might look legitimate but could be a site designed to collect their login information. If anything looks suspicious (weird mail address, strange </a:t>
            </a:r>
            <a:r>
              <a:rPr lang="en-US" dirty="0" err="1"/>
              <a:t>url</a:t>
            </a:r>
            <a:r>
              <a:rPr lang="en-US" dirty="0"/>
              <a:t>, misspelled words), avoid clicking on the link or, if you already have, exit the site</a:t>
            </a:r>
          </a:p>
          <a:p>
            <a:r>
              <a:rPr lang="en-US" dirty="0"/>
              <a:t>without entering any information. If the message was legitimate, they can always log in through their normal method to check if anything is wrong.</a:t>
            </a:r>
          </a:p>
          <a:p>
            <a:endParaRPr lang="en-US" dirty="0"/>
          </a:p>
          <a:p>
            <a:r>
              <a:rPr lang="en-US" dirty="0"/>
              <a:t>No legitimate site is going to ask them to email or text their login information. </a:t>
            </a:r>
            <a:r>
              <a:rPr lang="en-US" b="1" dirty="0"/>
              <a:t>Let them know how your Financial Institution contacts their account holders.</a:t>
            </a:r>
          </a:p>
          <a:p>
            <a:endParaRPr lang="en-US" dirty="0"/>
          </a:p>
          <a:p>
            <a:r>
              <a:rPr lang="en-US" dirty="0"/>
              <a:t>(2) Too Good to be True Offers - If something seems too good to be true, it probably is. If someone is offering something for free, it means they are trying to get something, probably personal information or login info. Any actual sweepstakes or prize offering will have a number they can call and verify. If the offer doesn’t have a number or they have a problem getting a hold of anyone, it’s a scam.</a:t>
            </a:r>
          </a:p>
          <a:p>
            <a:endParaRPr lang="en-US" dirty="0"/>
          </a:p>
          <a:p>
            <a:r>
              <a:rPr lang="en-US" dirty="0"/>
              <a:t>(3) Sketchy Websites - Web Sites that offer access to free media or games often contain misleading links and other tactics to collect personal information. Unlike too good to be true offers, they might deliver on their promise, but it’s always a risk to get your media from illegitimate sources.</a:t>
            </a:r>
          </a:p>
          <a:p>
            <a:endParaRPr lang="en-US" dirty="0"/>
          </a:p>
        </p:txBody>
      </p:sp>
    </p:spTree>
    <p:extLst>
      <p:ext uri="{BB962C8B-B14F-4D97-AF65-F5344CB8AC3E}">
        <p14:creationId xmlns:p14="http://schemas.microsoft.com/office/powerpoint/2010/main" val="388026781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dirty="0"/>
              <a:t>Personal phones, tablets, and laptops often automatically log into their accounts. It is important to have personal devices automatically lock after a period of inactivity, and If the students share a device, they should make sure their browser isn’t saving login</a:t>
            </a:r>
          </a:p>
          <a:p>
            <a:r>
              <a:rPr lang="en-US" dirty="0"/>
              <a:t>information. It’s convenient to not have to enter a password every time, but it also makes it convenient for anyone else who uses, finds, or steals the device to access information that doesn’t belong to them.</a:t>
            </a:r>
          </a:p>
          <a:p>
            <a:endParaRPr lang="en-US" dirty="0"/>
          </a:p>
        </p:txBody>
      </p:sp>
    </p:spTree>
    <p:extLst>
      <p:ext uri="{BB962C8B-B14F-4D97-AF65-F5344CB8AC3E}">
        <p14:creationId xmlns:p14="http://schemas.microsoft.com/office/powerpoint/2010/main" val="84294370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dirty="0"/>
              <a:t>Protecting your online accounts is more than just keeping your login and personal information safe. It also includes how you interact with others online.</a:t>
            </a:r>
          </a:p>
          <a:p>
            <a:endParaRPr lang="en-US" dirty="0"/>
          </a:p>
          <a:p>
            <a:r>
              <a:rPr lang="en-US" dirty="0"/>
              <a:t>\(1) Malicious Community Members - Some services like online gaming and message boards, and social media allow users to communicate with each other. It’s easier to trust advice or links given by community members, but at the end of the day they are still strangers and they don’t know their intentions. Don’t share personal information even if someone is trying to help, and double check any links they offer.</a:t>
            </a:r>
          </a:p>
          <a:p>
            <a:endParaRPr lang="en-US" dirty="0"/>
          </a:p>
          <a:p>
            <a:r>
              <a:rPr lang="en-US" dirty="0"/>
              <a:t>(2) Unhealthy social media relationships can be just as dangerous and strangers stealing their passwords. Students should be wary of anyone taking an abrupt and flattering interest in them, making uncomfortable requests or threats, or are in a sudden crisis that only the student can solve.</a:t>
            </a:r>
          </a:p>
          <a:p>
            <a:endParaRPr lang="en-US" dirty="0"/>
          </a:p>
        </p:txBody>
      </p:sp>
    </p:spTree>
    <p:extLst>
      <p:ext uri="{BB962C8B-B14F-4D97-AF65-F5344CB8AC3E}">
        <p14:creationId xmlns:p14="http://schemas.microsoft.com/office/powerpoint/2010/main" val="201346443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
        <p:cNvGrpSpPr/>
        <p:nvPr/>
      </p:nvGrpSpPr>
      <p:grpSpPr>
        <a:xfrm>
          <a:off x="0" y="0"/>
          <a:ext cx="0" cy="0"/>
          <a:chOff x="0" y="0"/>
          <a:chExt cx="0" cy="0"/>
        </a:xfrm>
      </p:grpSpPr>
      <p:sp>
        <p:nvSpPr>
          <p:cNvPr id="11" name="Title Text"/>
          <p:cNvSpPr txBox="1">
            <a:spLocks noGrp="1"/>
          </p:cNvSpPr>
          <p:nvPr>
            <p:ph type="title"/>
          </p:nvPr>
        </p:nvSpPr>
        <p:spPr>
          <a:xfrm>
            <a:off x="1524000" y="1122362"/>
            <a:ext cx="9144000" cy="2387601"/>
          </a:xfrm>
          <a:prstGeom prst="rect">
            <a:avLst/>
          </a:prstGeom>
        </p:spPr>
        <p:txBody>
          <a:bodyPr anchor="b"/>
          <a:lstStyle>
            <a:lvl1pPr>
              <a:defRPr sz="5400">
                <a:solidFill>
                  <a:schemeClr val="accent1"/>
                </a:solidFill>
                <a:latin typeface="Avenir Black"/>
                <a:ea typeface="Avenir Black"/>
                <a:cs typeface="Avenir Black"/>
                <a:sym typeface="Avenir Black"/>
              </a:defRPr>
            </a:lvl1pPr>
          </a:lstStyle>
          <a:p>
            <a:r>
              <a:t>Title Text</a:t>
            </a:r>
          </a:p>
        </p:txBody>
      </p:sp>
      <p:sp>
        <p:nvSpPr>
          <p:cNvPr id="12" name="Body Level One…"/>
          <p:cNvSpPr txBox="1">
            <a:spLocks noGrp="1"/>
          </p:cNvSpPr>
          <p:nvPr>
            <p:ph type="body" sz="quarter" idx="1"/>
          </p:nvPr>
        </p:nvSpPr>
        <p:spPr>
          <a:xfrm>
            <a:off x="1524000" y="3602037"/>
            <a:ext cx="9144000" cy="1655763"/>
          </a:xfrm>
          <a:prstGeom prst="rect">
            <a:avLst/>
          </a:prstGeom>
        </p:spPr>
        <p:txBody>
          <a:bodyPr/>
          <a:lstStyle>
            <a:lvl1pPr marL="0" indent="0" algn="ctr">
              <a:buSzTx/>
              <a:buFontTx/>
              <a:buNone/>
              <a:defRPr sz="2400"/>
            </a:lvl1pPr>
            <a:lvl2pPr marL="0" indent="457200" algn="ctr">
              <a:buSzTx/>
              <a:buFontTx/>
              <a:buNone/>
              <a:defRPr sz="2400"/>
            </a:lvl2pPr>
            <a:lvl3pPr marL="0" indent="914400" algn="ctr">
              <a:buSzTx/>
              <a:buFontTx/>
              <a:buNone/>
              <a:defRPr sz="2400"/>
            </a:lvl3pPr>
            <a:lvl4pPr marL="0" indent="1371600" algn="ctr">
              <a:buSzTx/>
              <a:buFontTx/>
              <a:buNone/>
              <a:defRPr sz="2400"/>
            </a:lvl4pPr>
            <a:lvl5pPr marL="0" indent="1828800" algn="ctr">
              <a:buSzTx/>
              <a:buFontTx/>
              <a:buNone/>
              <a:defRPr sz="2400"/>
            </a:lvl5pPr>
          </a:lstStyle>
          <a:p>
            <a:r>
              <a:t>Body Level One</a:t>
            </a:r>
          </a:p>
          <a:p>
            <a:pPr lvl="1"/>
            <a:r>
              <a:t>Body Level Two</a:t>
            </a:r>
          </a:p>
          <a:p>
            <a:pPr lvl="2"/>
            <a:r>
              <a:t>Body Level Three</a:t>
            </a:r>
          </a:p>
          <a:p>
            <a:pPr lvl="3"/>
            <a:r>
              <a:t>Body Level Four</a:t>
            </a:r>
          </a:p>
          <a:p>
            <a:pPr lvl="4"/>
            <a:r>
              <a:t>Body Level Five</a:t>
            </a:r>
          </a:p>
        </p:txBody>
      </p:sp>
      <p:sp>
        <p:nvSpPr>
          <p:cNvPr id="1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Title and Content">
    <p:spTree>
      <p:nvGrpSpPr>
        <p:cNvPr id="1" name=""/>
        <p:cNvGrpSpPr/>
        <p:nvPr/>
      </p:nvGrpSpPr>
      <p:grpSpPr>
        <a:xfrm>
          <a:off x="0" y="0"/>
          <a:ext cx="0" cy="0"/>
          <a:chOff x="0" y="0"/>
          <a:chExt cx="0" cy="0"/>
        </a:xfrm>
      </p:grpSpPr>
      <p:sp>
        <p:nvSpPr>
          <p:cNvPr id="20" name="Title Text"/>
          <p:cNvSpPr txBox="1">
            <a:spLocks noGrp="1"/>
          </p:cNvSpPr>
          <p:nvPr>
            <p:ph type="title"/>
          </p:nvPr>
        </p:nvSpPr>
        <p:spPr>
          <a:prstGeom prst="rect">
            <a:avLst/>
          </a:prstGeom>
        </p:spPr>
        <p:txBody>
          <a:bodyPr/>
          <a:lstStyle/>
          <a:p>
            <a:r>
              <a:t>Title Text</a:t>
            </a:r>
          </a:p>
        </p:txBody>
      </p:sp>
      <p:sp>
        <p:nvSpPr>
          <p:cNvPr id="21" name="Body Level One…"/>
          <p:cNvSpPr txBox="1">
            <a:spLocks noGrp="1"/>
          </p:cNvSpPr>
          <p:nvPr>
            <p:ph type="body" idx="1"/>
          </p:nvPr>
        </p:nvSpPr>
        <p:spPr>
          <a:prstGeom prst="rect">
            <a:avLst/>
          </a:prstGeom>
        </p:spPr>
        <p:txBody>
          <a:bodyPr/>
          <a:lstStyle/>
          <a:p>
            <a:r>
              <a:t>Body Level One</a:t>
            </a:r>
          </a:p>
          <a:p>
            <a:pPr lvl="1"/>
            <a:r>
              <a:t>Body Level Two</a:t>
            </a:r>
          </a:p>
          <a:p>
            <a:pPr lvl="2"/>
            <a:r>
              <a:t>Body Level Three</a:t>
            </a:r>
          </a:p>
          <a:p>
            <a:pPr lvl="3"/>
            <a:r>
              <a:t>Body Level Four</a:t>
            </a:r>
          </a:p>
          <a:p>
            <a:pPr lvl="4"/>
            <a:r>
              <a:t>Body Level Five</a:t>
            </a:r>
          </a:p>
        </p:txBody>
      </p:sp>
      <p:sp>
        <p:nvSpPr>
          <p:cNvPr id="22"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3.xml><?xml version="1.0" encoding="utf-8"?>
<p:sldLayout xmlns:a="http://schemas.openxmlformats.org/drawingml/2006/main" xmlns:r="http://schemas.openxmlformats.org/officeDocument/2006/relationships" xmlns:p="http://schemas.openxmlformats.org/presentationml/2006/main" type="tx">
  <p:cSld name="Section Header">
    <p:spTree>
      <p:nvGrpSpPr>
        <p:cNvPr id="1" name=""/>
        <p:cNvGrpSpPr/>
        <p:nvPr/>
      </p:nvGrpSpPr>
      <p:grpSpPr>
        <a:xfrm>
          <a:off x="0" y="0"/>
          <a:ext cx="0" cy="0"/>
          <a:chOff x="0" y="0"/>
          <a:chExt cx="0" cy="0"/>
        </a:xfrm>
      </p:grpSpPr>
      <p:sp>
        <p:nvSpPr>
          <p:cNvPr id="29" name="Title Text"/>
          <p:cNvSpPr txBox="1">
            <a:spLocks noGrp="1"/>
          </p:cNvSpPr>
          <p:nvPr>
            <p:ph type="title"/>
          </p:nvPr>
        </p:nvSpPr>
        <p:spPr>
          <a:xfrm>
            <a:off x="831850" y="1709738"/>
            <a:ext cx="10515600" cy="2852737"/>
          </a:xfrm>
          <a:prstGeom prst="rect">
            <a:avLst/>
          </a:prstGeom>
        </p:spPr>
        <p:txBody>
          <a:bodyPr anchor="b"/>
          <a:lstStyle>
            <a:lvl1pPr>
              <a:defRPr sz="6000"/>
            </a:lvl1pPr>
          </a:lstStyle>
          <a:p>
            <a:r>
              <a:t>Title Text</a:t>
            </a:r>
          </a:p>
        </p:txBody>
      </p:sp>
      <p:sp>
        <p:nvSpPr>
          <p:cNvPr id="30" name="Body Level One…"/>
          <p:cNvSpPr txBox="1">
            <a:spLocks noGrp="1"/>
          </p:cNvSpPr>
          <p:nvPr>
            <p:ph type="body" sz="quarter" idx="1"/>
          </p:nvPr>
        </p:nvSpPr>
        <p:spPr>
          <a:xfrm>
            <a:off x="831850" y="4589462"/>
            <a:ext cx="10515600" cy="1500188"/>
          </a:xfrm>
          <a:prstGeom prst="rect">
            <a:avLst/>
          </a:prstGeom>
        </p:spPr>
        <p:txBody>
          <a:bodyPr/>
          <a:lstStyle>
            <a:lvl1pPr marL="0" indent="0">
              <a:buSzTx/>
              <a:buFontTx/>
              <a:buNone/>
              <a:defRPr sz="2400">
                <a:solidFill>
                  <a:srgbClr val="8B8B8D"/>
                </a:solidFill>
              </a:defRPr>
            </a:lvl1pPr>
            <a:lvl2pPr marL="0" indent="457200">
              <a:buSzTx/>
              <a:buFontTx/>
              <a:buNone/>
              <a:defRPr sz="2400">
                <a:solidFill>
                  <a:srgbClr val="8B8B8D"/>
                </a:solidFill>
              </a:defRPr>
            </a:lvl2pPr>
            <a:lvl3pPr marL="0" indent="914400">
              <a:buSzTx/>
              <a:buFontTx/>
              <a:buNone/>
              <a:defRPr sz="2400">
                <a:solidFill>
                  <a:srgbClr val="8B8B8D"/>
                </a:solidFill>
              </a:defRPr>
            </a:lvl3pPr>
            <a:lvl4pPr marL="0" indent="1371600">
              <a:buSzTx/>
              <a:buFontTx/>
              <a:buNone/>
              <a:defRPr sz="2400">
                <a:solidFill>
                  <a:srgbClr val="8B8B8D"/>
                </a:solidFill>
              </a:defRPr>
            </a:lvl4pPr>
            <a:lvl5pPr marL="0" indent="1828800">
              <a:buSzTx/>
              <a:buFontTx/>
              <a:buNone/>
              <a:defRPr sz="2400">
                <a:solidFill>
                  <a:srgbClr val="8B8B8D"/>
                </a:solidFill>
              </a:defRPr>
            </a:lvl5pPr>
          </a:lstStyle>
          <a:p>
            <a:r>
              <a:t>Body Level One</a:t>
            </a:r>
          </a:p>
          <a:p>
            <a:pPr lvl="1"/>
            <a:r>
              <a:t>Body Level Two</a:t>
            </a:r>
          </a:p>
          <a:p>
            <a:pPr lvl="2"/>
            <a:r>
              <a:t>Body Level Three</a:t>
            </a:r>
          </a:p>
          <a:p>
            <a:pPr lvl="3"/>
            <a:r>
              <a:t>Body Level Four</a:t>
            </a:r>
          </a:p>
          <a:p>
            <a:pPr lvl="4"/>
            <a:r>
              <a:t>Body Level Five</a:t>
            </a:r>
          </a:p>
        </p:txBody>
      </p:sp>
      <p:sp>
        <p:nvSpPr>
          <p:cNvPr id="31"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4.xml><?xml version="1.0" encoding="utf-8"?>
<p:sldLayout xmlns:a="http://schemas.openxmlformats.org/drawingml/2006/main" xmlns:r="http://schemas.openxmlformats.org/officeDocument/2006/relationships" xmlns:p="http://schemas.openxmlformats.org/presentationml/2006/main" type="tx">
  <p:cSld name="Two Content">
    <p:spTree>
      <p:nvGrpSpPr>
        <p:cNvPr id="1" name=""/>
        <p:cNvGrpSpPr/>
        <p:nvPr/>
      </p:nvGrpSpPr>
      <p:grpSpPr>
        <a:xfrm>
          <a:off x="0" y="0"/>
          <a:ext cx="0" cy="0"/>
          <a:chOff x="0" y="0"/>
          <a:chExt cx="0" cy="0"/>
        </a:xfrm>
      </p:grpSpPr>
      <p:sp>
        <p:nvSpPr>
          <p:cNvPr id="38" name="Title Text"/>
          <p:cNvSpPr txBox="1">
            <a:spLocks noGrp="1"/>
          </p:cNvSpPr>
          <p:nvPr>
            <p:ph type="title"/>
          </p:nvPr>
        </p:nvSpPr>
        <p:spPr>
          <a:prstGeom prst="rect">
            <a:avLst/>
          </a:prstGeom>
        </p:spPr>
        <p:txBody>
          <a:bodyPr/>
          <a:lstStyle/>
          <a:p>
            <a:r>
              <a:t>Title Text</a:t>
            </a:r>
          </a:p>
        </p:txBody>
      </p:sp>
      <p:sp>
        <p:nvSpPr>
          <p:cNvPr id="39" name="Body Level One…"/>
          <p:cNvSpPr txBox="1">
            <a:spLocks noGrp="1"/>
          </p:cNvSpPr>
          <p:nvPr>
            <p:ph type="body" sz="half" idx="1"/>
          </p:nvPr>
        </p:nvSpPr>
        <p:spPr>
          <a:xfrm>
            <a:off x="838200" y="1825625"/>
            <a:ext cx="5181600" cy="4351338"/>
          </a:xfrm>
          <a:prstGeom prst="rect">
            <a:avLst/>
          </a:prstGeom>
        </p:spPr>
        <p:txBody>
          <a:bodyPr/>
          <a:lstStyle/>
          <a:p>
            <a:r>
              <a:t>Body Level One</a:t>
            </a:r>
          </a:p>
          <a:p>
            <a:pPr lvl="1"/>
            <a:r>
              <a:t>Body Level Two</a:t>
            </a:r>
          </a:p>
          <a:p>
            <a:pPr lvl="2"/>
            <a:r>
              <a:t>Body Level Three</a:t>
            </a:r>
          </a:p>
          <a:p>
            <a:pPr lvl="3"/>
            <a:r>
              <a:t>Body Level Four</a:t>
            </a:r>
          </a:p>
          <a:p>
            <a:pPr lvl="4"/>
            <a:r>
              <a:t>Body Level Five</a:t>
            </a:r>
          </a:p>
        </p:txBody>
      </p:sp>
      <p:sp>
        <p:nvSpPr>
          <p:cNvPr id="40"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5.xml><?xml version="1.0" encoding="utf-8"?>
<p:sldLayout xmlns:a="http://schemas.openxmlformats.org/drawingml/2006/main" xmlns:r="http://schemas.openxmlformats.org/officeDocument/2006/relationships" xmlns:p="http://schemas.openxmlformats.org/presentationml/2006/main" type="tx">
  <p:cSld name="Comparison">
    <p:spTree>
      <p:nvGrpSpPr>
        <p:cNvPr id="1" name=""/>
        <p:cNvGrpSpPr/>
        <p:nvPr/>
      </p:nvGrpSpPr>
      <p:grpSpPr>
        <a:xfrm>
          <a:off x="0" y="0"/>
          <a:ext cx="0" cy="0"/>
          <a:chOff x="0" y="0"/>
          <a:chExt cx="0" cy="0"/>
        </a:xfrm>
      </p:grpSpPr>
      <p:sp>
        <p:nvSpPr>
          <p:cNvPr id="47" name="Title Text"/>
          <p:cNvSpPr txBox="1">
            <a:spLocks noGrp="1"/>
          </p:cNvSpPr>
          <p:nvPr>
            <p:ph type="title"/>
          </p:nvPr>
        </p:nvSpPr>
        <p:spPr>
          <a:xfrm>
            <a:off x="839787" y="365125"/>
            <a:ext cx="10515601" cy="1325563"/>
          </a:xfrm>
          <a:prstGeom prst="rect">
            <a:avLst/>
          </a:prstGeom>
        </p:spPr>
        <p:txBody>
          <a:bodyPr/>
          <a:lstStyle/>
          <a:p>
            <a:r>
              <a:t>Title Text</a:t>
            </a:r>
          </a:p>
        </p:txBody>
      </p:sp>
      <p:sp>
        <p:nvSpPr>
          <p:cNvPr id="48" name="Body Level One…"/>
          <p:cNvSpPr txBox="1">
            <a:spLocks noGrp="1"/>
          </p:cNvSpPr>
          <p:nvPr>
            <p:ph type="body" sz="quarter" idx="1"/>
          </p:nvPr>
        </p:nvSpPr>
        <p:spPr>
          <a:xfrm>
            <a:off x="839787" y="1681163"/>
            <a:ext cx="5157789" cy="823913"/>
          </a:xfrm>
          <a:prstGeom prst="rect">
            <a:avLst/>
          </a:prstGeom>
        </p:spPr>
        <p:txBody>
          <a:bodyPr anchor="b"/>
          <a:lstStyle>
            <a:lvl1pPr marL="0" indent="0">
              <a:buSzTx/>
              <a:buFontTx/>
              <a:buNone/>
              <a:defRPr sz="2400" b="1"/>
            </a:lvl1pPr>
            <a:lvl2pPr marL="0" indent="457200">
              <a:buSzTx/>
              <a:buFontTx/>
              <a:buNone/>
              <a:defRPr sz="2400" b="1"/>
            </a:lvl2pPr>
            <a:lvl3pPr marL="0" indent="914400">
              <a:buSzTx/>
              <a:buFontTx/>
              <a:buNone/>
              <a:defRPr sz="2400" b="1"/>
            </a:lvl3pPr>
            <a:lvl4pPr marL="0" indent="1371600">
              <a:buSzTx/>
              <a:buFontTx/>
              <a:buNone/>
              <a:defRPr sz="2400" b="1"/>
            </a:lvl4pPr>
            <a:lvl5pPr marL="0" indent="1828800">
              <a:buSzTx/>
              <a:buFontTx/>
              <a:buNone/>
              <a:defRPr sz="2400" b="1"/>
            </a:lvl5pPr>
          </a:lstStyle>
          <a:p>
            <a:r>
              <a:t>Body Level One</a:t>
            </a:r>
          </a:p>
          <a:p>
            <a:pPr lvl="1"/>
            <a:r>
              <a:t>Body Level Two</a:t>
            </a:r>
          </a:p>
          <a:p>
            <a:pPr lvl="2"/>
            <a:r>
              <a:t>Body Level Three</a:t>
            </a:r>
          </a:p>
          <a:p>
            <a:pPr lvl="3"/>
            <a:r>
              <a:t>Body Level Four</a:t>
            </a:r>
          </a:p>
          <a:p>
            <a:pPr lvl="4"/>
            <a:r>
              <a:t>Body Level Five</a:t>
            </a:r>
          </a:p>
        </p:txBody>
      </p:sp>
      <p:sp>
        <p:nvSpPr>
          <p:cNvPr id="49" name="Text Placeholder 4"/>
          <p:cNvSpPr>
            <a:spLocks noGrp="1"/>
          </p:cNvSpPr>
          <p:nvPr>
            <p:ph type="body" sz="quarter" idx="21"/>
          </p:nvPr>
        </p:nvSpPr>
        <p:spPr>
          <a:xfrm>
            <a:off x="6172200" y="1681163"/>
            <a:ext cx="5183188" cy="823913"/>
          </a:xfrm>
          <a:prstGeom prst="rect">
            <a:avLst/>
          </a:prstGeom>
        </p:spPr>
        <p:txBody>
          <a:bodyPr anchor="b"/>
          <a:lstStyle/>
          <a:p>
            <a:pPr marL="0" indent="0">
              <a:buSzTx/>
              <a:buFontTx/>
              <a:buNone/>
              <a:defRPr sz="2400" b="1"/>
            </a:pPr>
            <a:endParaRPr/>
          </a:p>
        </p:txBody>
      </p:sp>
      <p:sp>
        <p:nvSpPr>
          <p:cNvPr id="50"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6.xml><?xml version="1.0" encoding="utf-8"?>
<p:sldLayout xmlns:a="http://schemas.openxmlformats.org/drawingml/2006/main" xmlns:r="http://schemas.openxmlformats.org/officeDocument/2006/relationships" xmlns:p="http://schemas.openxmlformats.org/presentationml/2006/main" type="tx">
  <p:cSld name="Title Only">
    <p:spTree>
      <p:nvGrpSpPr>
        <p:cNvPr id="1" name=""/>
        <p:cNvGrpSpPr/>
        <p:nvPr/>
      </p:nvGrpSpPr>
      <p:grpSpPr>
        <a:xfrm>
          <a:off x="0" y="0"/>
          <a:ext cx="0" cy="0"/>
          <a:chOff x="0" y="0"/>
          <a:chExt cx="0" cy="0"/>
        </a:xfrm>
      </p:grpSpPr>
      <p:sp>
        <p:nvSpPr>
          <p:cNvPr id="57" name="Title Text"/>
          <p:cNvSpPr txBox="1">
            <a:spLocks noGrp="1"/>
          </p:cNvSpPr>
          <p:nvPr>
            <p:ph type="title"/>
          </p:nvPr>
        </p:nvSpPr>
        <p:spPr>
          <a:prstGeom prst="rect">
            <a:avLst/>
          </a:prstGeom>
        </p:spPr>
        <p:txBody>
          <a:bodyPr/>
          <a:lstStyle/>
          <a:p>
            <a:r>
              <a:t>Title Text</a:t>
            </a:r>
          </a:p>
        </p:txBody>
      </p:sp>
      <p:sp>
        <p:nvSpPr>
          <p:cNvPr id="58"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7.xml><?xml version="1.0" encoding="utf-8"?>
<p:sldLayout xmlns:a="http://schemas.openxmlformats.org/drawingml/2006/main" xmlns:r="http://schemas.openxmlformats.org/officeDocument/2006/relationships" xmlns:p="http://schemas.openxmlformats.org/presentationml/2006/main" type="tx">
  <p:cSld name="Blank">
    <p:spTree>
      <p:nvGrpSpPr>
        <p:cNvPr id="1" name=""/>
        <p:cNvGrpSpPr/>
        <p:nvPr/>
      </p:nvGrpSpPr>
      <p:grpSpPr>
        <a:xfrm>
          <a:off x="0" y="0"/>
          <a:ext cx="0" cy="0"/>
          <a:chOff x="0" y="0"/>
          <a:chExt cx="0" cy="0"/>
        </a:xfrm>
      </p:grpSpPr>
      <p:sp>
        <p:nvSpPr>
          <p:cNvPr id="65"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8.xml><?xml version="1.0" encoding="utf-8"?>
<p:sldLayout xmlns:a="http://schemas.openxmlformats.org/drawingml/2006/main" xmlns:r="http://schemas.openxmlformats.org/officeDocument/2006/relationships" xmlns:p="http://schemas.openxmlformats.org/presentationml/2006/main" type="tx">
  <p:cSld name="Content with Caption">
    <p:spTree>
      <p:nvGrpSpPr>
        <p:cNvPr id="1" name=""/>
        <p:cNvGrpSpPr/>
        <p:nvPr/>
      </p:nvGrpSpPr>
      <p:grpSpPr>
        <a:xfrm>
          <a:off x="0" y="0"/>
          <a:ext cx="0" cy="0"/>
          <a:chOff x="0" y="0"/>
          <a:chExt cx="0" cy="0"/>
        </a:xfrm>
      </p:grpSpPr>
      <p:sp>
        <p:nvSpPr>
          <p:cNvPr id="72" name="Title Text"/>
          <p:cNvSpPr txBox="1">
            <a:spLocks noGrp="1"/>
          </p:cNvSpPr>
          <p:nvPr>
            <p:ph type="title"/>
          </p:nvPr>
        </p:nvSpPr>
        <p:spPr>
          <a:xfrm>
            <a:off x="839787" y="457200"/>
            <a:ext cx="3932239" cy="1600200"/>
          </a:xfrm>
          <a:prstGeom prst="rect">
            <a:avLst/>
          </a:prstGeom>
        </p:spPr>
        <p:txBody>
          <a:bodyPr anchor="b"/>
          <a:lstStyle>
            <a:lvl1pPr>
              <a:defRPr sz="3200"/>
            </a:lvl1pPr>
          </a:lstStyle>
          <a:p>
            <a:r>
              <a:t>Title Text</a:t>
            </a:r>
          </a:p>
        </p:txBody>
      </p:sp>
      <p:sp>
        <p:nvSpPr>
          <p:cNvPr id="73" name="Body Level One…"/>
          <p:cNvSpPr txBox="1">
            <a:spLocks noGrp="1"/>
          </p:cNvSpPr>
          <p:nvPr>
            <p:ph type="body" sz="half" idx="1"/>
          </p:nvPr>
        </p:nvSpPr>
        <p:spPr>
          <a:xfrm>
            <a:off x="5183187" y="987425"/>
            <a:ext cx="6172201" cy="4873625"/>
          </a:xfrm>
          <a:prstGeom prst="rect">
            <a:avLst/>
          </a:prstGeom>
        </p:spPr>
        <p:txBody>
          <a:bodyPr/>
          <a:lstStyle>
            <a:lvl1pPr>
              <a:defRPr sz="3200"/>
            </a:lvl1pPr>
            <a:lvl2pPr marL="718457" indent="-261257">
              <a:defRPr sz="3200"/>
            </a:lvl2pPr>
            <a:lvl3pPr marL="1219200" indent="-304800">
              <a:defRPr sz="3200"/>
            </a:lvl3pPr>
            <a:lvl4pPr marL="1737360" indent="-365760">
              <a:defRPr sz="3200"/>
            </a:lvl4pPr>
            <a:lvl5pPr marL="2194560" indent="-365760">
              <a:defRPr sz="3200"/>
            </a:lvl5pPr>
          </a:lstStyle>
          <a:p>
            <a:r>
              <a:t>Body Level One</a:t>
            </a:r>
          </a:p>
          <a:p>
            <a:pPr lvl="1"/>
            <a:r>
              <a:t>Body Level Two</a:t>
            </a:r>
          </a:p>
          <a:p>
            <a:pPr lvl="2"/>
            <a:r>
              <a:t>Body Level Three</a:t>
            </a:r>
          </a:p>
          <a:p>
            <a:pPr lvl="3"/>
            <a:r>
              <a:t>Body Level Four</a:t>
            </a:r>
          </a:p>
          <a:p>
            <a:pPr lvl="4"/>
            <a:r>
              <a:t>Body Level Five</a:t>
            </a:r>
          </a:p>
        </p:txBody>
      </p:sp>
      <p:sp>
        <p:nvSpPr>
          <p:cNvPr id="74" name="Text Placeholder 3"/>
          <p:cNvSpPr>
            <a:spLocks noGrp="1"/>
          </p:cNvSpPr>
          <p:nvPr>
            <p:ph type="body" sz="quarter" idx="21"/>
          </p:nvPr>
        </p:nvSpPr>
        <p:spPr>
          <a:xfrm>
            <a:off x="839787" y="2057400"/>
            <a:ext cx="3932238" cy="3811588"/>
          </a:xfrm>
          <a:prstGeom prst="rect">
            <a:avLst/>
          </a:prstGeom>
        </p:spPr>
        <p:txBody>
          <a:bodyPr/>
          <a:lstStyle/>
          <a:p>
            <a:pPr marL="0" indent="0">
              <a:buSzTx/>
              <a:buFontTx/>
              <a:buNone/>
              <a:defRPr sz="1600"/>
            </a:pPr>
            <a:endParaRPr/>
          </a:p>
        </p:txBody>
      </p:sp>
      <p:sp>
        <p:nvSpPr>
          <p:cNvPr id="75"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9.xml><?xml version="1.0" encoding="utf-8"?>
<p:sldLayout xmlns:a="http://schemas.openxmlformats.org/drawingml/2006/main" xmlns:r="http://schemas.openxmlformats.org/officeDocument/2006/relationships" xmlns:p="http://schemas.openxmlformats.org/presentationml/2006/main" type="tx">
  <p:cSld name="Picture with Caption">
    <p:spTree>
      <p:nvGrpSpPr>
        <p:cNvPr id="1" name=""/>
        <p:cNvGrpSpPr/>
        <p:nvPr/>
      </p:nvGrpSpPr>
      <p:grpSpPr>
        <a:xfrm>
          <a:off x="0" y="0"/>
          <a:ext cx="0" cy="0"/>
          <a:chOff x="0" y="0"/>
          <a:chExt cx="0" cy="0"/>
        </a:xfrm>
      </p:grpSpPr>
      <p:sp>
        <p:nvSpPr>
          <p:cNvPr id="82" name="Title Text"/>
          <p:cNvSpPr txBox="1">
            <a:spLocks noGrp="1"/>
          </p:cNvSpPr>
          <p:nvPr>
            <p:ph type="title"/>
          </p:nvPr>
        </p:nvSpPr>
        <p:spPr>
          <a:xfrm>
            <a:off x="839787" y="457200"/>
            <a:ext cx="3932239" cy="1600200"/>
          </a:xfrm>
          <a:prstGeom prst="rect">
            <a:avLst/>
          </a:prstGeom>
        </p:spPr>
        <p:txBody>
          <a:bodyPr anchor="b"/>
          <a:lstStyle>
            <a:lvl1pPr>
              <a:defRPr sz="3200"/>
            </a:lvl1pPr>
          </a:lstStyle>
          <a:p>
            <a:r>
              <a:t>Title Text</a:t>
            </a:r>
          </a:p>
        </p:txBody>
      </p:sp>
      <p:sp>
        <p:nvSpPr>
          <p:cNvPr id="83" name="Picture Placeholder 2"/>
          <p:cNvSpPr>
            <a:spLocks noGrp="1"/>
          </p:cNvSpPr>
          <p:nvPr>
            <p:ph type="pic" sz="half" idx="21"/>
          </p:nvPr>
        </p:nvSpPr>
        <p:spPr>
          <a:xfrm>
            <a:off x="5183187" y="987425"/>
            <a:ext cx="6172201" cy="4873625"/>
          </a:xfrm>
          <a:prstGeom prst="rect">
            <a:avLst/>
          </a:prstGeom>
        </p:spPr>
        <p:txBody>
          <a:bodyPr lIns="91439" rIns="91439">
            <a:noAutofit/>
          </a:bodyPr>
          <a:lstStyle/>
          <a:p>
            <a:endParaRPr/>
          </a:p>
        </p:txBody>
      </p:sp>
      <p:sp>
        <p:nvSpPr>
          <p:cNvPr id="84" name="Body Level One…"/>
          <p:cNvSpPr txBox="1">
            <a:spLocks noGrp="1"/>
          </p:cNvSpPr>
          <p:nvPr>
            <p:ph type="body" sz="quarter" idx="1"/>
          </p:nvPr>
        </p:nvSpPr>
        <p:spPr>
          <a:xfrm>
            <a:off x="839787" y="2057400"/>
            <a:ext cx="3932239" cy="3811588"/>
          </a:xfrm>
          <a:prstGeom prst="rect">
            <a:avLst/>
          </a:prstGeom>
        </p:spPr>
        <p:txBody>
          <a:bodyPr/>
          <a:lstStyle>
            <a:lvl1pPr marL="0" indent="0">
              <a:buSzTx/>
              <a:buFontTx/>
              <a:buNone/>
              <a:defRPr sz="1600"/>
            </a:lvl1pPr>
            <a:lvl2pPr marL="0" indent="457200">
              <a:buSzTx/>
              <a:buFontTx/>
              <a:buNone/>
              <a:defRPr sz="1600"/>
            </a:lvl2pPr>
            <a:lvl3pPr marL="0" indent="914400">
              <a:buSzTx/>
              <a:buFontTx/>
              <a:buNone/>
              <a:defRPr sz="1600"/>
            </a:lvl3pPr>
            <a:lvl4pPr marL="0" indent="1371600">
              <a:buSzTx/>
              <a:buFontTx/>
              <a:buNone/>
              <a:defRPr sz="1600"/>
            </a:lvl4pPr>
            <a:lvl5pPr marL="0" indent="1828800">
              <a:buSzTx/>
              <a:buFontTx/>
              <a:buNone/>
              <a:defRPr sz="1600"/>
            </a:lvl5pPr>
          </a:lstStyle>
          <a:p>
            <a:r>
              <a:t>Body Level One</a:t>
            </a:r>
          </a:p>
          <a:p>
            <a:pPr lvl="1"/>
            <a:r>
              <a:t>Body Level Two</a:t>
            </a:r>
          </a:p>
          <a:p>
            <a:pPr lvl="2"/>
            <a:r>
              <a:t>Body Level Three</a:t>
            </a:r>
          </a:p>
          <a:p>
            <a:pPr lvl="3"/>
            <a:r>
              <a:t>Body Level Four</a:t>
            </a:r>
          </a:p>
          <a:p>
            <a:pPr lvl="4"/>
            <a:r>
              <a:t>Body Level Five</a:t>
            </a:r>
          </a:p>
        </p:txBody>
      </p:sp>
      <p:sp>
        <p:nvSpPr>
          <p:cNvPr id="85"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4">
            <a:hueOff val="-7200000"/>
            <a:satOff val="-100001"/>
          </a:schemeClr>
        </a:solidFill>
        <a:effectLst/>
      </p:bgPr>
    </p:bg>
    <p:spTree>
      <p:nvGrpSpPr>
        <p:cNvPr id="1" name=""/>
        <p:cNvGrpSpPr/>
        <p:nvPr/>
      </p:nvGrpSpPr>
      <p:grpSpPr>
        <a:xfrm>
          <a:off x="0" y="0"/>
          <a:ext cx="0" cy="0"/>
          <a:chOff x="0" y="0"/>
          <a:chExt cx="0" cy="0"/>
        </a:xfrm>
      </p:grpSpPr>
      <p:sp>
        <p:nvSpPr>
          <p:cNvPr id="2" name="Title Text"/>
          <p:cNvSpPr txBox="1">
            <a:spLocks noGrp="1"/>
          </p:cNvSpPr>
          <p:nvPr>
            <p:ph type="title"/>
          </p:nvPr>
        </p:nvSpPr>
        <p:spPr>
          <a:xfrm>
            <a:off x="838200" y="365125"/>
            <a:ext cx="10515600" cy="1325563"/>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nchor="ctr">
            <a:normAutofit/>
          </a:bodyPr>
          <a:lstStyle/>
          <a:p>
            <a:r>
              <a:t>Title Text</a:t>
            </a:r>
          </a:p>
        </p:txBody>
      </p:sp>
      <p:sp>
        <p:nvSpPr>
          <p:cNvPr id="3" name="Body Level One…"/>
          <p:cNvSpPr txBox="1">
            <a:spLocks noGrp="1"/>
          </p:cNvSpPr>
          <p:nvPr>
            <p:ph type="body" idx="1"/>
          </p:nvPr>
        </p:nvSpPr>
        <p:spPr>
          <a:xfrm>
            <a:off x="838200" y="1825625"/>
            <a:ext cx="10515600" cy="4351338"/>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normAutofit/>
          </a:bodyPr>
          <a:lstStyle/>
          <a:p>
            <a:r>
              <a:t>Body Level One</a:t>
            </a:r>
          </a:p>
          <a:p>
            <a:pPr lvl="1"/>
            <a:r>
              <a:t>Body Level Two</a:t>
            </a:r>
          </a:p>
          <a:p>
            <a:pPr lvl="2"/>
            <a:r>
              <a:t>Body Level Three</a:t>
            </a:r>
          </a:p>
          <a:p>
            <a:pPr lvl="3"/>
            <a:r>
              <a:t>Body Level Four</a:t>
            </a:r>
          </a:p>
          <a:p>
            <a:pPr lvl="4"/>
            <a:r>
              <a:t>Body Level Five</a:t>
            </a:r>
          </a:p>
        </p:txBody>
      </p:sp>
      <p:sp>
        <p:nvSpPr>
          <p:cNvPr id="4" name="Slide Number"/>
          <p:cNvSpPr txBox="1">
            <a:spLocks noGrp="1"/>
          </p:cNvSpPr>
          <p:nvPr>
            <p:ph type="sldNum" sz="quarter" idx="2"/>
          </p:nvPr>
        </p:nvSpPr>
        <p:spPr>
          <a:xfrm>
            <a:off x="11095176" y="6414760"/>
            <a:ext cx="258624" cy="248305"/>
          </a:xfrm>
          <a:prstGeom prst="rect">
            <a:avLst/>
          </a:prstGeom>
          <a:ln w="12700">
            <a:miter lim="400000"/>
          </a:ln>
        </p:spPr>
        <p:txBody>
          <a:bodyPr wrap="none" lIns="45719" rIns="45719" anchor="ctr">
            <a:spAutoFit/>
          </a:bodyPr>
          <a:lstStyle>
            <a:lvl1pPr algn="r">
              <a:defRPr sz="1200">
                <a:solidFill>
                  <a:srgbClr val="8B8B8D"/>
                </a:solidFill>
              </a:defRPr>
            </a:lvl1pPr>
          </a:lstStyle>
          <a:p>
            <a:fld id="{86CB4B4D-7CA3-9044-876B-883B54F8677D}" type="slidenum">
              <a:t>‹#›</a:t>
            </a:fld>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Lst>
  <p:transition spd="med"/>
  <p:txStyles>
    <p:titleStyle>
      <a:lvl1pPr marL="0" marR="0" indent="0" algn="l" defTabSz="914400" rtl="0" latinLnBrk="0">
        <a:lnSpc>
          <a:spcPct val="90000"/>
        </a:lnSpc>
        <a:spcBef>
          <a:spcPts val="0"/>
        </a:spcBef>
        <a:spcAft>
          <a:spcPts val="0"/>
        </a:spcAft>
        <a:buClrTx/>
        <a:buSzTx/>
        <a:buFontTx/>
        <a:buNone/>
        <a:tabLst/>
        <a:defRPr sz="4400" b="0" i="0" u="none" strike="noStrike" cap="none" spc="0" baseline="0">
          <a:solidFill>
            <a:srgbClr val="282A33"/>
          </a:solidFill>
          <a:uFillTx/>
          <a:latin typeface="Calibri Light"/>
          <a:ea typeface="Calibri Light"/>
          <a:cs typeface="Calibri Light"/>
          <a:sym typeface="Calibri Light"/>
        </a:defRPr>
      </a:lvl1pPr>
      <a:lvl2pPr marL="0" marR="0" indent="0" algn="l" defTabSz="914400" rtl="0" latinLnBrk="0">
        <a:lnSpc>
          <a:spcPct val="90000"/>
        </a:lnSpc>
        <a:spcBef>
          <a:spcPts val="0"/>
        </a:spcBef>
        <a:spcAft>
          <a:spcPts val="0"/>
        </a:spcAft>
        <a:buClrTx/>
        <a:buSzTx/>
        <a:buFontTx/>
        <a:buNone/>
        <a:tabLst/>
        <a:defRPr sz="4400" b="0" i="0" u="none" strike="noStrike" cap="none" spc="0" baseline="0">
          <a:solidFill>
            <a:srgbClr val="282A33"/>
          </a:solidFill>
          <a:uFillTx/>
          <a:latin typeface="Calibri Light"/>
          <a:ea typeface="Calibri Light"/>
          <a:cs typeface="Calibri Light"/>
          <a:sym typeface="Calibri Light"/>
        </a:defRPr>
      </a:lvl2pPr>
      <a:lvl3pPr marL="0" marR="0" indent="0" algn="l" defTabSz="914400" rtl="0" latinLnBrk="0">
        <a:lnSpc>
          <a:spcPct val="90000"/>
        </a:lnSpc>
        <a:spcBef>
          <a:spcPts val="0"/>
        </a:spcBef>
        <a:spcAft>
          <a:spcPts val="0"/>
        </a:spcAft>
        <a:buClrTx/>
        <a:buSzTx/>
        <a:buFontTx/>
        <a:buNone/>
        <a:tabLst/>
        <a:defRPr sz="4400" b="0" i="0" u="none" strike="noStrike" cap="none" spc="0" baseline="0">
          <a:solidFill>
            <a:srgbClr val="282A33"/>
          </a:solidFill>
          <a:uFillTx/>
          <a:latin typeface="Calibri Light"/>
          <a:ea typeface="Calibri Light"/>
          <a:cs typeface="Calibri Light"/>
          <a:sym typeface="Calibri Light"/>
        </a:defRPr>
      </a:lvl3pPr>
      <a:lvl4pPr marL="0" marR="0" indent="0" algn="l" defTabSz="914400" rtl="0" latinLnBrk="0">
        <a:lnSpc>
          <a:spcPct val="90000"/>
        </a:lnSpc>
        <a:spcBef>
          <a:spcPts val="0"/>
        </a:spcBef>
        <a:spcAft>
          <a:spcPts val="0"/>
        </a:spcAft>
        <a:buClrTx/>
        <a:buSzTx/>
        <a:buFontTx/>
        <a:buNone/>
        <a:tabLst/>
        <a:defRPr sz="4400" b="0" i="0" u="none" strike="noStrike" cap="none" spc="0" baseline="0">
          <a:solidFill>
            <a:srgbClr val="282A33"/>
          </a:solidFill>
          <a:uFillTx/>
          <a:latin typeface="Calibri Light"/>
          <a:ea typeface="Calibri Light"/>
          <a:cs typeface="Calibri Light"/>
          <a:sym typeface="Calibri Light"/>
        </a:defRPr>
      </a:lvl4pPr>
      <a:lvl5pPr marL="0" marR="0" indent="0" algn="l" defTabSz="914400" rtl="0" latinLnBrk="0">
        <a:lnSpc>
          <a:spcPct val="90000"/>
        </a:lnSpc>
        <a:spcBef>
          <a:spcPts val="0"/>
        </a:spcBef>
        <a:spcAft>
          <a:spcPts val="0"/>
        </a:spcAft>
        <a:buClrTx/>
        <a:buSzTx/>
        <a:buFontTx/>
        <a:buNone/>
        <a:tabLst/>
        <a:defRPr sz="4400" b="0" i="0" u="none" strike="noStrike" cap="none" spc="0" baseline="0">
          <a:solidFill>
            <a:srgbClr val="282A33"/>
          </a:solidFill>
          <a:uFillTx/>
          <a:latin typeface="Calibri Light"/>
          <a:ea typeface="Calibri Light"/>
          <a:cs typeface="Calibri Light"/>
          <a:sym typeface="Calibri Light"/>
        </a:defRPr>
      </a:lvl5pPr>
      <a:lvl6pPr marL="0" marR="0" indent="0" algn="l" defTabSz="914400" rtl="0" latinLnBrk="0">
        <a:lnSpc>
          <a:spcPct val="90000"/>
        </a:lnSpc>
        <a:spcBef>
          <a:spcPts val="0"/>
        </a:spcBef>
        <a:spcAft>
          <a:spcPts val="0"/>
        </a:spcAft>
        <a:buClrTx/>
        <a:buSzTx/>
        <a:buFontTx/>
        <a:buNone/>
        <a:tabLst/>
        <a:defRPr sz="4400" b="0" i="0" u="none" strike="noStrike" cap="none" spc="0" baseline="0">
          <a:solidFill>
            <a:srgbClr val="282A33"/>
          </a:solidFill>
          <a:uFillTx/>
          <a:latin typeface="Calibri Light"/>
          <a:ea typeface="Calibri Light"/>
          <a:cs typeface="Calibri Light"/>
          <a:sym typeface="Calibri Light"/>
        </a:defRPr>
      </a:lvl6pPr>
      <a:lvl7pPr marL="0" marR="0" indent="0" algn="l" defTabSz="914400" rtl="0" latinLnBrk="0">
        <a:lnSpc>
          <a:spcPct val="90000"/>
        </a:lnSpc>
        <a:spcBef>
          <a:spcPts val="0"/>
        </a:spcBef>
        <a:spcAft>
          <a:spcPts val="0"/>
        </a:spcAft>
        <a:buClrTx/>
        <a:buSzTx/>
        <a:buFontTx/>
        <a:buNone/>
        <a:tabLst/>
        <a:defRPr sz="4400" b="0" i="0" u="none" strike="noStrike" cap="none" spc="0" baseline="0">
          <a:solidFill>
            <a:srgbClr val="282A33"/>
          </a:solidFill>
          <a:uFillTx/>
          <a:latin typeface="Calibri Light"/>
          <a:ea typeface="Calibri Light"/>
          <a:cs typeface="Calibri Light"/>
          <a:sym typeface="Calibri Light"/>
        </a:defRPr>
      </a:lvl7pPr>
      <a:lvl8pPr marL="0" marR="0" indent="0" algn="l" defTabSz="914400" rtl="0" latinLnBrk="0">
        <a:lnSpc>
          <a:spcPct val="90000"/>
        </a:lnSpc>
        <a:spcBef>
          <a:spcPts val="0"/>
        </a:spcBef>
        <a:spcAft>
          <a:spcPts val="0"/>
        </a:spcAft>
        <a:buClrTx/>
        <a:buSzTx/>
        <a:buFontTx/>
        <a:buNone/>
        <a:tabLst/>
        <a:defRPr sz="4400" b="0" i="0" u="none" strike="noStrike" cap="none" spc="0" baseline="0">
          <a:solidFill>
            <a:srgbClr val="282A33"/>
          </a:solidFill>
          <a:uFillTx/>
          <a:latin typeface="Calibri Light"/>
          <a:ea typeface="Calibri Light"/>
          <a:cs typeface="Calibri Light"/>
          <a:sym typeface="Calibri Light"/>
        </a:defRPr>
      </a:lvl8pPr>
      <a:lvl9pPr marL="0" marR="0" indent="0" algn="l" defTabSz="914400" rtl="0" latinLnBrk="0">
        <a:lnSpc>
          <a:spcPct val="90000"/>
        </a:lnSpc>
        <a:spcBef>
          <a:spcPts val="0"/>
        </a:spcBef>
        <a:spcAft>
          <a:spcPts val="0"/>
        </a:spcAft>
        <a:buClrTx/>
        <a:buSzTx/>
        <a:buFontTx/>
        <a:buNone/>
        <a:tabLst/>
        <a:defRPr sz="4400" b="0" i="0" u="none" strike="noStrike" cap="none" spc="0" baseline="0">
          <a:solidFill>
            <a:srgbClr val="282A33"/>
          </a:solidFill>
          <a:uFillTx/>
          <a:latin typeface="Calibri Light"/>
          <a:ea typeface="Calibri Light"/>
          <a:cs typeface="Calibri Light"/>
          <a:sym typeface="Calibri Light"/>
        </a:defRPr>
      </a:lvl9pPr>
    </p:titleStyle>
    <p:bodyStyle>
      <a:lvl1pPr marL="228600" marR="0" indent="-228600" algn="l" defTabSz="914400" rtl="0" latinLnBrk="0">
        <a:lnSpc>
          <a:spcPct val="90000"/>
        </a:lnSpc>
        <a:spcBef>
          <a:spcPts val="1000"/>
        </a:spcBef>
        <a:spcAft>
          <a:spcPts val="0"/>
        </a:spcAft>
        <a:buClrTx/>
        <a:buSzPct val="100000"/>
        <a:buFont typeface="Arial"/>
        <a:buChar char="•"/>
        <a:tabLst/>
        <a:defRPr sz="2800" b="0" i="0" u="none" strike="noStrike" cap="none" spc="0" baseline="0">
          <a:solidFill>
            <a:srgbClr val="282A33"/>
          </a:solidFill>
          <a:uFillTx/>
          <a:latin typeface="+mj-lt"/>
          <a:ea typeface="+mj-ea"/>
          <a:cs typeface="+mj-cs"/>
          <a:sym typeface="Calibri"/>
        </a:defRPr>
      </a:lvl1pPr>
      <a:lvl2pPr marL="723900" marR="0" indent="-266700" algn="l" defTabSz="914400" rtl="0" latinLnBrk="0">
        <a:lnSpc>
          <a:spcPct val="90000"/>
        </a:lnSpc>
        <a:spcBef>
          <a:spcPts val="1000"/>
        </a:spcBef>
        <a:spcAft>
          <a:spcPts val="0"/>
        </a:spcAft>
        <a:buClrTx/>
        <a:buSzPct val="100000"/>
        <a:buFont typeface="Arial"/>
        <a:buChar char="•"/>
        <a:tabLst/>
        <a:defRPr sz="2800" b="0" i="0" u="none" strike="noStrike" cap="none" spc="0" baseline="0">
          <a:solidFill>
            <a:srgbClr val="282A33"/>
          </a:solidFill>
          <a:uFillTx/>
          <a:latin typeface="+mj-lt"/>
          <a:ea typeface="+mj-ea"/>
          <a:cs typeface="+mj-cs"/>
          <a:sym typeface="Calibri"/>
        </a:defRPr>
      </a:lvl2pPr>
      <a:lvl3pPr marL="1234439" marR="0" indent="-320039" algn="l" defTabSz="914400" rtl="0" latinLnBrk="0">
        <a:lnSpc>
          <a:spcPct val="90000"/>
        </a:lnSpc>
        <a:spcBef>
          <a:spcPts val="1000"/>
        </a:spcBef>
        <a:spcAft>
          <a:spcPts val="0"/>
        </a:spcAft>
        <a:buClrTx/>
        <a:buSzPct val="100000"/>
        <a:buFont typeface="Arial"/>
        <a:buChar char="•"/>
        <a:tabLst/>
        <a:defRPr sz="2800" b="0" i="0" u="none" strike="noStrike" cap="none" spc="0" baseline="0">
          <a:solidFill>
            <a:srgbClr val="282A33"/>
          </a:solidFill>
          <a:uFillTx/>
          <a:latin typeface="+mj-lt"/>
          <a:ea typeface="+mj-ea"/>
          <a:cs typeface="+mj-cs"/>
          <a:sym typeface="Calibri"/>
        </a:defRPr>
      </a:lvl3pPr>
      <a:lvl4pPr marL="1727200" marR="0" indent="-355600" algn="l" defTabSz="914400" rtl="0" latinLnBrk="0">
        <a:lnSpc>
          <a:spcPct val="90000"/>
        </a:lnSpc>
        <a:spcBef>
          <a:spcPts val="1000"/>
        </a:spcBef>
        <a:spcAft>
          <a:spcPts val="0"/>
        </a:spcAft>
        <a:buClrTx/>
        <a:buSzPct val="100000"/>
        <a:buFont typeface="Arial"/>
        <a:buChar char="•"/>
        <a:tabLst/>
        <a:defRPr sz="2800" b="0" i="0" u="none" strike="noStrike" cap="none" spc="0" baseline="0">
          <a:solidFill>
            <a:srgbClr val="282A33"/>
          </a:solidFill>
          <a:uFillTx/>
          <a:latin typeface="+mj-lt"/>
          <a:ea typeface="+mj-ea"/>
          <a:cs typeface="+mj-cs"/>
          <a:sym typeface="Calibri"/>
        </a:defRPr>
      </a:lvl4pPr>
      <a:lvl5pPr marL="2184400" marR="0" indent="-355600" algn="l" defTabSz="914400" rtl="0" latinLnBrk="0">
        <a:lnSpc>
          <a:spcPct val="90000"/>
        </a:lnSpc>
        <a:spcBef>
          <a:spcPts val="1000"/>
        </a:spcBef>
        <a:spcAft>
          <a:spcPts val="0"/>
        </a:spcAft>
        <a:buClrTx/>
        <a:buSzPct val="100000"/>
        <a:buFont typeface="Arial"/>
        <a:buChar char="•"/>
        <a:tabLst/>
        <a:defRPr sz="2800" b="0" i="0" u="none" strike="noStrike" cap="none" spc="0" baseline="0">
          <a:solidFill>
            <a:srgbClr val="282A33"/>
          </a:solidFill>
          <a:uFillTx/>
          <a:latin typeface="+mj-lt"/>
          <a:ea typeface="+mj-ea"/>
          <a:cs typeface="+mj-cs"/>
          <a:sym typeface="Calibri"/>
        </a:defRPr>
      </a:lvl5pPr>
      <a:lvl6pPr marL="2641600" marR="0" indent="-355600" algn="l" defTabSz="914400" rtl="0" latinLnBrk="0">
        <a:lnSpc>
          <a:spcPct val="90000"/>
        </a:lnSpc>
        <a:spcBef>
          <a:spcPts val="1000"/>
        </a:spcBef>
        <a:spcAft>
          <a:spcPts val="0"/>
        </a:spcAft>
        <a:buClrTx/>
        <a:buSzPct val="100000"/>
        <a:buFont typeface="Arial"/>
        <a:buChar char="•"/>
        <a:tabLst/>
        <a:defRPr sz="2800" b="0" i="0" u="none" strike="noStrike" cap="none" spc="0" baseline="0">
          <a:solidFill>
            <a:srgbClr val="282A33"/>
          </a:solidFill>
          <a:uFillTx/>
          <a:latin typeface="+mj-lt"/>
          <a:ea typeface="+mj-ea"/>
          <a:cs typeface="+mj-cs"/>
          <a:sym typeface="Calibri"/>
        </a:defRPr>
      </a:lvl6pPr>
      <a:lvl7pPr marL="3098800" marR="0" indent="-355600" algn="l" defTabSz="914400" rtl="0" latinLnBrk="0">
        <a:lnSpc>
          <a:spcPct val="90000"/>
        </a:lnSpc>
        <a:spcBef>
          <a:spcPts val="1000"/>
        </a:spcBef>
        <a:spcAft>
          <a:spcPts val="0"/>
        </a:spcAft>
        <a:buClrTx/>
        <a:buSzPct val="100000"/>
        <a:buFont typeface="Arial"/>
        <a:buChar char="•"/>
        <a:tabLst/>
        <a:defRPr sz="2800" b="0" i="0" u="none" strike="noStrike" cap="none" spc="0" baseline="0">
          <a:solidFill>
            <a:srgbClr val="282A33"/>
          </a:solidFill>
          <a:uFillTx/>
          <a:latin typeface="+mj-lt"/>
          <a:ea typeface="+mj-ea"/>
          <a:cs typeface="+mj-cs"/>
          <a:sym typeface="Calibri"/>
        </a:defRPr>
      </a:lvl7pPr>
      <a:lvl8pPr marL="3556000" marR="0" indent="-355600" algn="l" defTabSz="914400" rtl="0" latinLnBrk="0">
        <a:lnSpc>
          <a:spcPct val="90000"/>
        </a:lnSpc>
        <a:spcBef>
          <a:spcPts val="1000"/>
        </a:spcBef>
        <a:spcAft>
          <a:spcPts val="0"/>
        </a:spcAft>
        <a:buClrTx/>
        <a:buSzPct val="100000"/>
        <a:buFont typeface="Arial"/>
        <a:buChar char="•"/>
        <a:tabLst/>
        <a:defRPr sz="2800" b="0" i="0" u="none" strike="noStrike" cap="none" spc="0" baseline="0">
          <a:solidFill>
            <a:srgbClr val="282A33"/>
          </a:solidFill>
          <a:uFillTx/>
          <a:latin typeface="+mj-lt"/>
          <a:ea typeface="+mj-ea"/>
          <a:cs typeface="+mj-cs"/>
          <a:sym typeface="Calibri"/>
        </a:defRPr>
      </a:lvl8pPr>
      <a:lvl9pPr marL="4013200" marR="0" indent="-355600" algn="l" defTabSz="914400" rtl="0" latinLnBrk="0">
        <a:lnSpc>
          <a:spcPct val="90000"/>
        </a:lnSpc>
        <a:spcBef>
          <a:spcPts val="1000"/>
        </a:spcBef>
        <a:spcAft>
          <a:spcPts val="0"/>
        </a:spcAft>
        <a:buClrTx/>
        <a:buSzPct val="100000"/>
        <a:buFont typeface="Arial"/>
        <a:buChar char="•"/>
        <a:tabLst/>
        <a:defRPr sz="2800" b="0" i="0" u="none" strike="noStrike" cap="none" spc="0" baseline="0">
          <a:solidFill>
            <a:srgbClr val="282A33"/>
          </a:solidFill>
          <a:uFillTx/>
          <a:latin typeface="+mj-lt"/>
          <a:ea typeface="+mj-ea"/>
          <a:cs typeface="+mj-cs"/>
          <a:sym typeface="Calibri"/>
        </a:defRPr>
      </a:lvl9pPr>
    </p:bodyStyle>
    <p:otherStyle>
      <a:lvl1pPr marL="0" marR="0" indent="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1pPr>
      <a:lvl2pPr marL="0" marR="0" indent="45720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2pPr>
      <a:lvl3pPr marL="0" marR="0" indent="91440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3pPr>
      <a:lvl4pPr marL="0" marR="0" indent="137160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4pPr>
      <a:lvl5pPr marL="0" marR="0" indent="182880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5pPr>
      <a:lvl6pPr marL="0" marR="0" indent="228600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6pPr>
      <a:lvl7pPr marL="0" marR="0" indent="274320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7pPr>
      <a:lvl8pPr marL="0" marR="0" indent="320040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8pPr>
      <a:lvl9pPr marL="0" marR="0" indent="365760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3.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 name="Lorem Ipsum Subtitle"/>
          <p:cNvSpPr txBox="1">
            <a:spLocks noGrp="1"/>
          </p:cNvSpPr>
          <p:nvPr>
            <p:ph type="subTitle" sz="quarter" idx="1"/>
          </p:nvPr>
        </p:nvSpPr>
        <p:spPr>
          <a:xfrm>
            <a:off x="728745" y="5884333"/>
            <a:ext cx="9144001" cy="1655762"/>
          </a:xfrm>
          <a:prstGeom prst="rect">
            <a:avLst/>
          </a:prstGeom>
        </p:spPr>
        <p:txBody>
          <a:bodyPr>
            <a:normAutofit/>
          </a:bodyPr>
          <a:lstStyle>
            <a:lvl1pPr algn="l">
              <a:defRPr sz="3600">
                <a:solidFill>
                  <a:schemeClr val="accent1"/>
                </a:solidFill>
                <a:latin typeface="Avenir Light"/>
                <a:ea typeface="Avenir Light"/>
                <a:cs typeface="Avenir Light"/>
                <a:sym typeface="Avenir Light"/>
              </a:defRPr>
            </a:lvl1pPr>
          </a:lstStyle>
          <a:p>
            <a:r>
              <a:rPr sz="2400" dirty="0">
                <a:solidFill>
                  <a:schemeClr val="tx1"/>
                </a:solidFill>
              </a:rPr>
              <a:t>Ages 13-18</a:t>
            </a:r>
          </a:p>
        </p:txBody>
      </p:sp>
      <p:sp>
        <p:nvSpPr>
          <p:cNvPr id="96" name="Title 1"/>
          <p:cNvSpPr txBox="1"/>
          <p:nvPr/>
        </p:nvSpPr>
        <p:spPr>
          <a:xfrm>
            <a:off x="560172" y="3661833"/>
            <a:ext cx="10968681" cy="238760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nchor="b">
            <a:normAutofit/>
          </a:bodyPr>
          <a:lstStyle>
            <a:lvl1pPr>
              <a:lnSpc>
                <a:spcPct val="90000"/>
              </a:lnSpc>
              <a:defRPr sz="5400">
                <a:solidFill>
                  <a:schemeClr val="accent1"/>
                </a:solidFill>
                <a:latin typeface="Avenir Black"/>
                <a:ea typeface="Avenir Black"/>
                <a:cs typeface="Avenir Black"/>
                <a:sym typeface="Avenir Black"/>
              </a:defRPr>
            </a:lvl1pPr>
          </a:lstStyle>
          <a:p>
            <a:r>
              <a:rPr dirty="0">
                <a:solidFill>
                  <a:schemeClr val="tx1"/>
                </a:solidFill>
              </a:rPr>
              <a:t>Protect Your Online Accounts</a:t>
            </a:r>
          </a:p>
        </p:txBody>
      </p:sp>
      <p:pic>
        <p:nvPicPr>
          <p:cNvPr id="97" name="coach-workplace-cybersecurity-hero.jpeg" descr="coach-workplace-cybersecurity-hero.jpeg"/>
          <p:cNvPicPr>
            <a:picLocks noChangeAspect="1"/>
          </p:cNvPicPr>
          <p:nvPr/>
        </p:nvPicPr>
        <p:blipFill>
          <a:blip r:embed="rId2"/>
          <a:stretch>
            <a:fillRect/>
          </a:stretch>
        </p:blipFill>
        <p:spPr>
          <a:xfrm>
            <a:off x="-1" y="-17992"/>
            <a:ext cx="12192001" cy="4795838"/>
          </a:xfrm>
          <a:prstGeom prst="rect">
            <a:avLst/>
          </a:prstGeom>
          <a:ln w="12700">
            <a:miter lim="400000"/>
          </a:ln>
        </p:spPr>
      </p:pic>
      <p:grpSp>
        <p:nvGrpSpPr>
          <p:cNvPr id="2" name="Group 1">
            <a:extLst>
              <a:ext uri="{FF2B5EF4-FFF2-40B4-BE49-F238E27FC236}">
                <a16:creationId xmlns:a16="http://schemas.microsoft.com/office/drawing/2014/main" id="{91236F17-2C18-79F7-CE71-CCCCCAF2DD75}"/>
              </a:ext>
            </a:extLst>
          </p:cNvPr>
          <p:cNvGrpSpPr/>
          <p:nvPr/>
        </p:nvGrpSpPr>
        <p:grpSpPr>
          <a:xfrm>
            <a:off x="8934428" y="6030157"/>
            <a:ext cx="2805751" cy="369330"/>
            <a:chOff x="8934428" y="6030157"/>
            <a:chExt cx="2805751" cy="369330"/>
          </a:xfrm>
        </p:grpSpPr>
        <p:pic>
          <p:nvPicPr>
            <p:cNvPr id="3" name="Picture 2" descr="A black and white logo&#10;&#10;Description automatically generated">
              <a:extLst>
                <a:ext uri="{FF2B5EF4-FFF2-40B4-BE49-F238E27FC236}">
                  <a16:creationId xmlns:a16="http://schemas.microsoft.com/office/drawing/2014/main" id="{678C3506-87D6-FED6-9743-98BB1A5C5F7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665190" y="6068859"/>
              <a:ext cx="1074989" cy="291926"/>
            </a:xfrm>
            <a:prstGeom prst="rect">
              <a:avLst/>
            </a:prstGeom>
          </p:spPr>
        </p:pic>
        <p:sp>
          <p:nvSpPr>
            <p:cNvPr id="4" name="TextBox 3">
              <a:extLst>
                <a:ext uri="{FF2B5EF4-FFF2-40B4-BE49-F238E27FC236}">
                  <a16:creationId xmlns:a16="http://schemas.microsoft.com/office/drawing/2014/main" id="{F53B61E8-1225-DCFA-CAC8-76C4957FF5B8}"/>
                </a:ext>
              </a:extLst>
            </p:cNvPr>
            <p:cNvSpPr txBox="1"/>
            <p:nvPr/>
          </p:nvSpPr>
          <p:spPr>
            <a:xfrm>
              <a:off x="8934428" y="6030157"/>
              <a:ext cx="1549101" cy="369330"/>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t">
              <a:spAutoFit/>
            </a:bodyPr>
            <a:lstStyle/>
            <a:p>
              <a:pPr marL="0" marR="0" indent="0" algn="l" defTabSz="914400" rtl="0" fontAlgn="auto" latinLnBrk="0" hangingPunct="0">
                <a:lnSpc>
                  <a:spcPct val="100000"/>
                </a:lnSpc>
                <a:spcBef>
                  <a:spcPts val="0"/>
                </a:spcBef>
                <a:spcAft>
                  <a:spcPts val="0"/>
                </a:spcAft>
                <a:buClrTx/>
                <a:buSzTx/>
                <a:buFontTx/>
                <a:buNone/>
                <a:tabLst/>
              </a:pPr>
              <a:r>
                <a:rPr kumimoji="0" lang="en-US" sz="1800" b="1" i="0" u="none" strike="noStrike" cap="none" spc="0" normalizeH="0" baseline="0" dirty="0">
                  <a:ln>
                    <a:noFill/>
                  </a:ln>
                  <a:solidFill>
                    <a:srgbClr val="C00000"/>
                  </a:solidFill>
                  <a:effectLst/>
                  <a:uFillTx/>
                  <a:latin typeface="+mj-lt"/>
                  <a:ea typeface="+mj-ea"/>
                  <a:cs typeface="+mj-cs"/>
                  <a:sym typeface="Calibri"/>
                </a:rPr>
                <a:t>Your Logo Here</a:t>
              </a:r>
            </a:p>
          </p:txBody>
        </p:sp>
        <p:cxnSp>
          <p:nvCxnSpPr>
            <p:cNvPr id="5" name="Straight Connector 4">
              <a:extLst>
                <a:ext uri="{FF2B5EF4-FFF2-40B4-BE49-F238E27FC236}">
                  <a16:creationId xmlns:a16="http://schemas.microsoft.com/office/drawing/2014/main" id="{D3EAFC2A-C0D6-9199-0123-5C412837E20B}"/>
                </a:ext>
              </a:extLst>
            </p:cNvPr>
            <p:cNvCxnSpPr>
              <a:cxnSpLocks/>
            </p:cNvCxnSpPr>
            <p:nvPr/>
          </p:nvCxnSpPr>
          <p:spPr>
            <a:xfrm>
              <a:off x="10543424" y="6087519"/>
              <a:ext cx="0" cy="291926"/>
            </a:xfrm>
            <a:prstGeom prst="line">
              <a:avLst/>
            </a:prstGeom>
            <a:ln/>
          </p:spPr>
          <p:style>
            <a:lnRef idx="2">
              <a:schemeClr val="dk1"/>
            </a:lnRef>
            <a:fillRef idx="0">
              <a:schemeClr val="dk1"/>
            </a:fillRef>
            <a:effectRef idx="1">
              <a:schemeClr val="dk1"/>
            </a:effectRef>
            <a:fontRef idx="minor">
              <a:schemeClr val="tx1"/>
            </a:fontRef>
          </p:style>
        </p:cxnSp>
      </p:grpSp>
    </p:spTree>
  </p:cSld>
  <p:clrMapOvr>
    <a:masterClrMapping/>
  </p:clrMapOvr>
  <p:transition spd="med"/>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8" name="Title 1"/>
          <p:cNvSpPr txBox="1">
            <a:spLocks noGrp="1"/>
          </p:cNvSpPr>
          <p:nvPr>
            <p:ph type="ctrTitle"/>
          </p:nvPr>
        </p:nvSpPr>
        <p:spPr>
          <a:xfrm>
            <a:off x="560172" y="102329"/>
            <a:ext cx="10968681" cy="1418848"/>
          </a:xfrm>
          <a:prstGeom prst="rect">
            <a:avLst/>
          </a:prstGeom>
        </p:spPr>
        <p:txBody>
          <a:bodyPr/>
          <a:lstStyle/>
          <a:p>
            <a:r>
              <a:rPr dirty="0">
                <a:solidFill>
                  <a:schemeClr val="tx1"/>
                </a:solidFill>
              </a:rPr>
              <a:t>Interacting With Others</a:t>
            </a:r>
          </a:p>
        </p:txBody>
      </p:sp>
      <p:sp>
        <p:nvSpPr>
          <p:cNvPr id="129" name="Lorem Ipsum Subtitle"/>
          <p:cNvSpPr txBox="1">
            <a:spLocks noGrp="1"/>
          </p:cNvSpPr>
          <p:nvPr>
            <p:ph type="subTitle" idx="1"/>
          </p:nvPr>
        </p:nvSpPr>
        <p:spPr>
          <a:xfrm>
            <a:off x="663146" y="1748316"/>
            <a:ext cx="10865708" cy="4625583"/>
          </a:xfrm>
          <a:prstGeom prst="rect">
            <a:avLst/>
          </a:prstGeom>
        </p:spPr>
        <p:txBody>
          <a:bodyPr>
            <a:normAutofit/>
          </a:bodyPr>
          <a:lstStyle/>
          <a:p>
            <a:pPr marL="571500" indent="-571500" algn="l">
              <a:lnSpc>
                <a:spcPct val="100000"/>
              </a:lnSpc>
              <a:buSzPct val="100000"/>
              <a:buFont typeface="Arial"/>
              <a:buChar char="•"/>
              <a:defRPr sz="3600">
                <a:solidFill>
                  <a:schemeClr val="accent2"/>
                </a:solidFill>
                <a:latin typeface="Avenir Light"/>
                <a:ea typeface="Avenir Light"/>
                <a:cs typeface="Avenir Light"/>
                <a:sym typeface="Avenir Light"/>
              </a:defRPr>
            </a:pPr>
            <a:r>
              <a:rPr sz="3300" dirty="0"/>
              <a:t>Malicious Community Members</a:t>
            </a:r>
          </a:p>
          <a:p>
            <a:pPr marL="571500" indent="-571500" algn="l">
              <a:lnSpc>
                <a:spcPct val="100000"/>
              </a:lnSpc>
              <a:buSzPct val="100000"/>
              <a:buFont typeface="Arial"/>
              <a:buChar char="•"/>
              <a:defRPr sz="3600">
                <a:solidFill>
                  <a:schemeClr val="accent2"/>
                </a:solidFill>
                <a:latin typeface="Avenir Light"/>
                <a:ea typeface="Avenir Light"/>
                <a:cs typeface="Avenir Light"/>
                <a:sym typeface="Avenir Light"/>
              </a:defRPr>
            </a:pPr>
            <a:r>
              <a:rPr sz="3300" dirty="0"/>
              <a:t>Social Media Red Flags</a:t>
            </a:r>
          </a:p>
        </p:txBody>
      </p:sp>
      <p:grpSp>
        <p:nvGrpSpPr>
          <p:cNvPr id="2" name="Group 1">
            <a:extLst>
              <a:ext uri="{FF2B5EF4-FFF2-40B4-BE49-F238E27FC236}">
                <a16:creationId xmlns:a16="http://schemas.microsoft.com/office/drawing/2014/main" id="{12B7AA55-6E0D-06BB-8F81-582193CBAC2B}"/>
              </a:ext>
            </a:extLst>
          </p:cNvPr>
          <p:cNvGrpSpPr/>
          <p:nvPr/>
        </p:nvGrpSpPr>
        <p:grpSpPr>
          <a:xfrm>
            <a:off x="8934428" y="6030157"/>
            <a:ext cx="2805751" cy="369330"/>
            <a:chOff x="8934428" y="6030157"/>
            <a:chExt cx="2805751" cy="369330"/>
          </a:xfrm>
        </p:grpSpPr>
        <p:pic>
          <p:nvPicPr>
            <p:cNvPr id="3" name="Picture 2" descr="A black and white logo&#10;&#10;Description automatically generated">
              <a:extLst>
                <a:ext uri="{FF2B5EF4-FFF2-40B4-BE49-F238E27FC236}">
                  <a16:creationId xmlns:a16="http://schemas.microsoft.com/office/drawing/2014/main" id="{9CC49DE8-D990-5255-FB8C-CD18AC20DCE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665190" y="6068859"/>
              <a:ext cx="1074989" cy="291926"/>
            </a:xfrm>
            <a:prstGeom prst="rect">
              <a:avLst/>
            </a:prstGeom>
          </p:spPr>
        </p:pic>
        <p:sp>
          <p:nvSpPr>
            <p:cNvPr id="4" name="TextBox 3">
              <a:extLst>
                <a:ext uri="{FF2B5EF4-FFF2-40B4-BE49-F238E27FC236}">
                  <a16:creationId xmlns:a16="http://schemas.microsoft.com/office/drawing/2014/main" id="{729C0868-6456-7753-1B53-161EBDE5CDB9}"/>
                </a:ext>
              </a:extLst>
            </p:cNvPr>
            <p:cNvSpPr txBox="1"/>
            <p:nvPr/>
          </p:nvSpPr>
          <p:spPr>
            <a:xfrm>
              <a:off x="8934428" y="6030157"/>
              <a:ext cx="1549101" cy="369330"/>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t">
              <a:spAutoFit/>
            </a:bodyPr>
            <a:lstStyle/>
            <a:p>
              <a:pPr marL="0" marR="0" indent="0" algn="l" defTabSz="914400" rtl="0" fontAlgn="auto" latinLnBrk="0" hangingPunct="0">
                <a:lnSpc>
                  <a:spcPct val="100000"/>
                </a:lnSpc>
                <a:spcBef>
                  <a:spcPts val="0"/>
                </a:spcBef>
                <a:spcAft>
                  <a:spcPts val="0"/>
                </a:spcAft>
                <a:buClrTx/>
                <a:buSzTx/>
                <a:buFontTx/>
                <a:buNone/>
                <a:tabLst/>
              </a:pPr>
              <a:r>
                <a:rPr kumimoji="0" lang="en-US" sz="1800" b="1" i="0" u="none" strike="noStrike" cap="none" spc="0" normalizeH="0" baseline="0" dirty="0">
                  <a:ln>
                    <a:noFill/>
                  </a:ln>
                  <a:solidFill>
                    <a:srgbClr val="C00000"/>
                  </a:solidFill>
                  <a:effectLst/>
                  <a:uFillTx/>
                  <a:latin typeface="+mj-lt"/>
                  <a:ea typeface="+mj-ea"/>
                  <a:cs typeface="+mj-cs"/>
                  <a:sym typeface="Calibri"/>
                </a:rPr>
                <a:t>Your Logo Here</a:t>
              </a:r>
            </a:p>
          </p:txBody>
        </p:sp>
        <p:cxnSp>
          <p:nvCxnSpPr>
            <p:cNvPr id="5" name="Straight Connector 4">
              <a:extLst>
                <a:ext uri="{FF2B5EF4-FFF2-40B4-BE49-F238E27FC236}">
                  <a16:creationId xmlns:a16="http://schemas.microsoft.com/office/drawing/2014/main" id="{C8984522-408C-2E40-F8CF-A1C72C06BCA4}"/>
                </a:ext>
              </a:extLst>
            </p:cNvPr>
            <p:cNvCxnSpPr>
              <a:cxnSpLocks/>
            </p:cNvCxnSpPr>
            <p:nvPr/>
          </p:nvCxnSpPr>
          <p:spPr>
            <a:xfrm>
              <a:off x="10543424" y="6087519"/>
              <a:ext cx="0" cy="291926"/>
            </a:xfrm>
            <a:prstGeom prst="line">
              <a:avLst/>
            </a:prstGeom>
            <a:ln/>
          </p:spPr>
          <p:style>
            <a:lnRef idx="2">
              <a:schemeClr val="dk1"/>
            </a:lnRef>
            <a:fillRef idx="0">
              <a:schemeClr val="dk1"/>
            </a:fillRef>
            <a:effectRef idx="1">
              <a:schemeClr val="dk1"/>
            </a:effectRef>
            <a:fontRef idx="minor">
              <a:schemeClr val="tx1"/>
            </a:fontRef>
          </p:style>
        </p:cxnSp>
      </p:grpSp>
    </p:spTree>
  </p:cSld>
  <p:clrMapOvr>
    <a:masterClrMapping/>
  </p:clrMapOvr>
  <p:transition spd="med"/>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2" name="coach-workplace-cybersecurity-spot5.jpeg" descr="coach-workplace-cybersecurity-spot5.jpeg"/>
          <p:cNvPicPr>
            <a:picLocks noChangeAspect="1"/>
          </p:cNvPicPr>
          <p:nvPr/>
        </p:nvPicPr>
        <p:blipFill>
          <a:blip r:embed="rId3"/>
          <a:srcRect t="10733" b="19697"/>
          <a:stretch>
            <a:fillRect/>
          </a:stretch>
        </p:blipFill>
        <p:spPr>
          <a:xfrm>
            <a:off x="2579" y="-7163"/>
            <a:ext cx="12187007" cy="4769072"/>
          </a:xfrm>
          <a:prstGeom prst="rect">
            <a:avLst/>
          </a:prstGeom>
          <a:ln w="12700">
            <a:miter lim="400000"/>
          </a:ln>
        </p:spPr>
      </p:pic>
      <p:sp>
        <p:nvSpPr>
          <p:cNvPr id="133" name="Title 1"/>
          <p:cNvSpPr txBox="1"/>
          <p:nvPr/>
        </p:nvSpPr>
        <p:spPr>
          <a:xfrm>
            <a:off x="560172" y="3941233"/>
            <a:ext cx="10968681" cy="238760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nchor="b">
            <a:normAutofit/>
          </a:bodyPr>
          <a:lstStyle>
            <a:lvl1pPr>
              <a:lnSpc>
                <a:spcPct val="90000"/>
              </a:lnSpc>
              <a:defRPr sz="5400">
                <a:solidFill>
                  <a:schemeClr val="accent1"/>
                </a:solidFill>
                <a:latin typeface="Avenir Black"/>
                <a:ea typeface="Avenir Black"/>
                <a:cs typeface="Avenir Black"/>
                <a:sym typeface="Avenir Black"/>
              </a:defRPr>
            </a:lvl1pPr>
          </a:lstStyle>
          <a:p>
            <a:r>
              <a:rPr dirty="0">
                <a:solidFill>
                  <a:schemeClr val="tx1"/>
                </a:solidFill>
              </a:rPr>
              <a:t>Presenting Yourself Online</a:t>
            </a:r>
          </a:p>
        </p:txBody>
      </p:sp>
    </p:spTree>
  </p:cSld>
  <p:clrMapOvr>
    <a:masterClrMapping/>
  </p:clrMapOvr>
  <p:transition spd="med"/>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5" name="Title 1"/>
          <p:cNvSpPr txBox="1">
            <a:spLocks noGrp="1"/>
          </p:cNvSpPr>
          <p:nvPr>
            <p:ph type="ctrTitle"/>
          </p:nvPr>
        </p:nvSpPr>
        <p:spPr>
          <a:xfrm>
            <a:off x="560172" y="102329"/>
            <a:ext cx="10968681" cy="1418848"/>
          </a:xfrm>
          <a:prstGeom prst="rect">
            <a:avLst/>
          </a:prstGeom>
        </p:spPr>
        <p:txBody>
          <a:bodyPr/>
          <a:lstStyle/>
          <a:p>
            <a:r>
              <a:rPr dirty="0">
                <a:solidFill>
                  <a:schemeClr val="tx1"/>
                </a:solidFill>
              </a:rPr>
              <a:t>Resources</a:t>
            </a:r>
          </a:p>
        </p:txBody>
      </p:sp>
      <p:sp>
        <p:nvSpPr>
          <p:cNvPr id="136" name="Lorem Ipsum Subtitle"/>
          <p:cNvSpPr txBox="1">
            <a:spLocks noGrp="1"/>
          </p:cNvSpPr>
          <p:nvPr>
            <p:ph type="subTitle" idx="1"/>
          </p:nvPr>
        </p:nvSpPr>
        <p:spPr>
          <a:xfrm>
            <a:off x="663146" y="1748316"/>
            <a:ext cx="10865708" cy="4625583"/>
          </a:xfrm>
          <a:prstGeom prst="rect">
            <a:avLst/>
          </a:prstGeom>
        </p:spPr>
        <p:txBody>
          <a:bodyPr>
            <a:normAutofit/>
          </a:bodyPr>
          <a:lstStyle/>
          <a:p>
            <a:pPr marL="571500" indent="-571500" algn="l">
              <a:lnSpc>
                <a:spcPct val="100000"/>
              </a:lnSpc>
              <a:buSzPct val="100000"/>
              <a:buFont typeface="Arial"/>
              <a:buChar char="•"/>
              <a:defRPr sz="3600">
                <a:solidFill>
                  <a:schemeClr val="accent2"/>
                </a:solidFill>
                <a:latin typeface="Avenir Light"/>
                <a:ea typeface="Avenir Light"/>
                <a:cs typeface="Avenir Light"/>
                <a:sym typeface="Avenir Light"/>
              </a:defRPr>
            </a:pPr>
            <a:r>
              <a:rPr sz="3300" dirty="0"/>
              <a:t>Workplace Cybersecurity</a:t>
            </a:r>
          </a:p>
          <a:p>
            <a:pPr marL="571500" indent="-571500" algn="l">
              <a:lnSpc>
                <a:spcPct val="100000"/>
              </a:lnSpc>
              <a:buSzPct val="100000"/>
              <a:buFont typeface="Arial"/>
              <a:buChar char="•"/>
              <a:defRPr sz="3600">
                <a:solidFill>
                  <a:schemeClr val="accent2"/>
                </a:solidFill>
                <a:latin typeface="Avenir Light"/>
                <a:ea typeface="Avenir Light"/>
                <a:cs typeface="Avenir Light"/>
                <a:sym typeface="Avenir Light"/>
              </a:defRPr>
            </a:pPr>
            <a:r>
              <a:rPr sz="3300" dirty="0"/>
              <a:t>Scam Check</a:t>
            </a:r>
          </a:p>
        </p:txBody>
      </p:sp>
      <p:grpSp>
        <p:nvGrpSpPr>
          <p:cNvPr id="2" name="Group 1">
            <a:extLst>
              <a:ext uri="{FF2B5EF4-FFF2-40B4-BE49-F238E27FC236}">
                <a16:creationId xmlns:a16="http://schemas.microsoft.com/office/drawing/2014/main" id="{4696D019-4861-8657-93B0-C35A85CE1612}"/>
              </a:ext>
            </a:extLst>
          </p:cNvPr>
          <p:cNvGrpSpPr/>
          <p:nvPr/>
        </p:nvGrpSpPr>
        <p:grpSpPr>
          <a:xfrm>
            <a:off x="8934428" y="6030157"/>
            <a:ext cx="2805751" cy="369330"/>
            <a:chOff x="8934428" y="6030157"/>
            <a:chExt cx="2805751" cy="369330"/>
          </a:xfrm>
        </p:grpSpPr>
        <p:pic>
          <p:nvPicPr>
            <p:cNvPr id="3" name="Picture 2" descr="A black and white logo&#10;&#10;Description automatically generated">
              <a:extLst>
                <a:ext uri="{FF2B5EF4-FFF2-40B4-BE49-F238E27FC236}">
                  <a16:creationId xmlns:a16="http://schemas.microsoft.com/office/drawing/2014/main" id="{AA22BC14-6856-B9EE-055C-F8E37409E67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665190" y="6068859"/>
              <a:ext cx="1074989" cy="291926"/>
            </a:xfrm>
            <a:prstGeom prst="rect">
              <a:avLst/>
            </a:prstGeom>
          </p:spPr>
        </p:pic>
        <p:sp>
          <p:nvSpPr>
            <p:cNvPr id="4" name="TextBox 3">
              <a:extLst>
                <a:ext uri="{FF2B5EF4-FFF2-40B4-BE49-F238E27FC236}">
                  <a16:creationId xmlns:a16="http://schemas.microsoft.com/office/drawing/2014/main" id="{B1C7DD17-7BBF-DA86-7A90-3E716CC8FF17}"/>
                </a:ext>
              </a:extLst>
            </p:cNvPr>
            <p:cNvSpPr txBox="1"/>
            <p:nvPr/>
          </p:nvSpPr>
          <p:spPr>
            <a:xfrm>
              <a:off x="8934428" y="6030157"/>
              <a:ext cx="1549101" cy="369330"/>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t">
              <a:spAutoFit/>
            </a:bodyPr>
            <a:lstStyle/>
            <a:p>
              <a:pPr marL="0" marR="0" indent="0" algn="l" defTabSz="914400" rtl="0" fontAlgn="auto" latinLnBrk="0" hangingPunct="0">
                <a:lnSpc>
                  <a:spcPct val="100000"/>
                </a:lnSpc>
                <a:spcBef>
                  <a:spcPts val="0"/>
                </a:spcBef>
                <a:spcAft>
                  <a:spcPts val="0"/>
                </a:spcAft>
                <a:buClrTx/>
                <a:buSzTx/>
                <a:buFontTx/>
                <a:buNone/>
                <a:tabLst/>
              </a:pPr>
              <a:r>
                <a:rPr kumimoji="0" lang="en-US" sz="1800" b="1" i="0" u="none" strike="noStrike" cap="none" spc="0" normalizeH="0" baseline="0" dirty="0">
                  <a:ln>
                    <a:noFill/>
                  </a:ln>
                  <a:solidFill>
                    <a:srgbClr val="C00000"/>
                  </a:solidFill>
                  <a:effectLst/>
                  <a:uFillTx/>
                  <a:latin typeface="+mj-lt"/>
                  <a:ea typeface="+mj-ea"/>
                  <a:cs typeface="+mj-cs"/>
                  <a:sym typeface="Calibri"/>
                </a:rPr>
                <a:t>Your Logo Here</a:t>
              </a:r>
            </a:p>
          </p:txBody>
        </p:sp>
        <p:cxnSp>
          <p:nvCxnSpPr>
            <p:cNvPr id="5" name="Straight Connector 4">
              <a:extLst>
                <a:ext uri="{FF2B5EF4-FFF2-40B4-BE49-F238E27FC236}">
                  <a16:creationId xmlns:a16="http://schemas.microsoft.com/office/drawing/2014/main" id="{16904745-1A36-6F90-D2A6-FFF7ED9D55C2}"/>
                </a:ext>
              </a:extLst>
            </p:cNvPr>
            <p:cNvCxnSpPr>
              <a:cxnSpLocks/>
            </p:cNvCxnSpPr>
            <p:nvPr/>
          </p:nvCxnSpPr>
          <p:spPr>
            <a:xfrm>
              <a:off x="10543424" y="6087519"/>
              <a:ext cx="0" cy="291926"/>
            </a:xfrm>
            <a:prstGeom prst="line">
              <a:avLst/>
            </a:prstGeom>
            <a:ln/>
          </p:spPr>
          <p:style>
            <a:lnRef idx="2">
              <a:schemeClr val="dk1"/>
            </a:lnRef>
            <a:fillRef idx="0">
              <a:schemeClr val="dk1"/>
            </a:fillRef>
            <a:effectRef idx="1">
              <a:schemeClr val="dk1"/>
            </a:effectRef>
            <a:fontRef idx="minor">
              <a:schemeClr val="tx1"/>
            </a:fontRef>
          </p:style>
        </p:cxnSp>
      </p:grpSp>
    </p:spTree>
  </p:cSld>
  <p:clrMapOvr>
    <a:masterClrMapping/>
  </p:clrMapOvr>
  <p:transition spd="med"/>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9" name="Title 1"/>
          <p:cNvSpPr txBox="1">
            <a:spLocks noGrp="1"/>
          </p:cNvSpPr>
          <p:nvPr>
            <p:ph type="ctrTitle"/>
          </p:nvPr>
        </p:nvSpPr>
        <p:spPr>
          <a:xfrm>
            <a:off x="560172" y="102329"/>
            <a:ext cx="10968681" cy="1418848"/>
          </a:xfrm>
          <a:prstGeom prst="rect">
            <a:avLst/>
          </a:prstGeom>
        </p:spPr>
        <p:txBody>
          <a:bodyPr/>
          <a:lstStyle/>
          <a:p>
            <a:r>
              <a:rPr dirty="0">
                <a:solidFill>
                  <a:schemeClr val="tx1"/>
                </a:solidFill>
              </a:rPr>
              <a:t>Make Sure Your Accounts are…</a:t>
            </a:r>
          </a:p>
        </p:txBody>
      </p:sp>
      <p:sp>
        <p:nvSpPr>
          <p:cNvPr id="140" name="Lorem Ipsum Subtitle"/>
          <p:cNvSpPr txBox="1">
            <a:spLocks noGrp="1"/>
          </p:cNvSpPr>
          <p:nvPr>
            <p:ph type="subTitle" idx="1"/>
          </p:nvPr>
        </p:nvSpPr>
        <p:spPr>
          <a:xfrm>
            <a:off x="663146" y="1748316"/>
            <a:ext cx="10865708" cy="4625583"/>
          </a:xfrm>
          <a:prstGeom prst="rect">
            <a:avLst/>
          </a:prstGeom>
        </p:spPr>
        <p:txBody>
          <a:bodyPr>
            <a:normAutofit/>
          </a:bodyPr>
          <a:lstStyle/>
          <a:p>
            <a:pPr marL="571500" indent="-571500" algn="l">
              <a:lnSpc>
                <a:spcPct val="100000"/>
              </a:lnSpc>
              <a:buSzPct val="100000"/>
              <a:buFont typeface="Arial"/>
              <a:buChar char="•"/>
              <a:defRPr sz="3600">
                <a:solidFill>
                  <a:schemeClr val="accent2"/>
                </a:solidFill>
                <a:latin typeface="Avenir Light"/>
                <a:ea typeface="Avenir Light"/>
                <a:cs typeface="Avenir Light"/>
                <a:sym typeface="Avenir Light"/>
              </a:defRPr>
            </a:pPr>
            <a:r>
              <a:rPr sz="3300" dirty="0"/>
              <a:t>Secure</a:t>
            </a:r>
          </a:p>
          <a:p>
            <a:pPr marL="571500" indent="-571500" algn="l">
              <a:lnSpc>
                <a:spcPct val="100000"/>
              </a:lnSpc>
              <a:buSzPct val="100000"/>
              <a:buFont typeface="Arial"/>
              <a:buChar char="•"/>
              <a:defRPr sz="3600">
                <a:solidFill>
                  <a:schemeClr val="accent2"/>
                </a:solidFill>
                <a:latin typeface="Avenir Light"/>
                <a:ea typeface="Avenir Light"/>
                <a:cs typeface="Avenir Light"/>
                <a:sym typeface="Avenir Light"/>
              </a:defRPr>
            </a:pPr>
            <a:r>
              <a:rPr sz="3300" dirty="0"/>
              <a:t>Easy to Access</a:t>
            </a:r>
          </a:p>
          <a:p>
            <a:pPr marL="571500" indent="-571500" algn="l">
              <a:lnSpc>
                <a:spcPct val="100000"/>
              </a:lnSpc>
              <a:buSzPct val="100000"/>
              <a:buFont typeface="Arial"/>
              <a:buChar char="•"/>
              <a:defRPr sz="3600">
                <a:solidFill>
                  <a:schemeClr val="accent2"/>
                </a:solidFill>
                <a:latin typeface="Avenir Light"/>
                <a:ea typeface="Avenir Light"/>
                <a:cs typeface="Avenir Light"/>
                <a:sym typeface="Avenir Light"/>
              </a:defRPr>
            </a:pPr>
            <a:r>
              <a:rPr sz="3300" dirty="0"/>
              <a:t>Reflect You at Your Best</a:t>
            </a:r>
          </a:p>
        </p:txBody>
      </p:sp>
      <p:grpSp>
        <p:nvGrpSpPr>
          <p:cNvPr id="2" name="Group 1">
            <a:extLst>
              <a:ext uri="{FF2B5EF4-FFF2-40B4-BE49-F238E27FC236}">
                <a16:creationId xmlns:a16="http://schemas.microsoft.com/office/drawing/2014/main" id="{E5848F92-0C1E-3B7A-8C68-6AA5DD673CE6}"/>
              </a:ext>
            </a:extLst>
          </p:cNvPr>
          <p:cNvGrpSpPr/>
          <p:nvPr/>
        </p:nvGrpSpPr>
        <p:grpSpPr>
          <a:xfrm>
            <a:off x="8934428" y="6030157"/>
            <a:ext cx="2805751" cy="369330"/>
            <a:chOff x="8934428" y="6030157"/>
            <a:chExt cx="2805751" cy="369330"/>
          </a:xfrm>
        </p:grpSpPr>
        <p:pic>
          <p:nvPicPr>
            <p:cNvPr id="3" name="Picture 2" descr="A black and white logo&#10;&#10;Description automatically generated">
              <a:extLst>
                <a:ext uri="{FF2B5EF4-FFF2-40B4-BE49-F238E27FC236}">
                  <a16:creationId xmlns:a16="http://schemas.microsoft.com/office/drawing/2014/main" id="{76F37108-DC87-E0E5-84CD-EACAD2CF714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665190" y="6068859"/>
              <a:ext cx="1074989" cy="291926"/>
            </a:xfrm>
            <a:prstGeom prst="rect">
              <a:avLst/>
            </a:prstGeom>
          </p:spPr>
        </p:pic>
        <p:sp>
          <p:nvSpPr>
            <p:cNvPr id="4" name="TextBox 3">
              <a:extLst>
                <a:ext uri="{FF2B5EF4-FFF2-40B4-BE49-F238E27FC236}">
                  <a16:creationId xmlns:a16="http://schemas.microsoft.com/office/drawing/2014/main" id="{AFA3D1B0-2AF4-6E20-3FD0-D4E5DAF197EF}"/>
                </a:ext>
              </a:extLst>
            </p:cNvPr>
            <p:cNvSpPr txBox="1"/>
            <p:nvPr/>
          </p:nvSpPr>
          <p:spPr>
            <a:xfrm>
              <a:off x="8934428" y="6030157"/>
              <a:ext cx="1549101" cy="369330"/>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t">
              <a:spAutoFit/>
            </a:bodyPr>
            <a:lstStyle/>
            <a:p>
              <a:pPr marL="0" marR="0" indent="0" algn="l" defTabSz="914400" rtl="0" fontAlgn="auto" latinLnBrk="0" hangingPunct="0">
                <a:lnSpc>
                  <a:spcPct val="100000"/>
                </a:lnSpc>
                <a:spcBef>
                  <a:spcPts val="0"/>
                </a:spcBef>
                <a:spcAft>
                  <a:spcPts val="0"/>
                </a:spcAft>
                <a:buClrTx/>
                <a:buSzTx/>
                <a:buFontTx/>
                <a:buNone/>
                <a:tabLst/>
              </a:pPr>
              <a:r>
                <a:rPr kumimoji="0" lang="en-US" sz="1800" b="1" i="0" u="none" strike="noStrike" cap="none" spc="0" normalizeH="0" baseline="0" dirty="0">
                  <a:ln>
                    <a:noFill/>
                  </a:ln>
                  <a:solidFill>
                    <a:srgbClr val="C00000"/>
                  </a:solidFill>
                  <a:effectLst/>
                  <a:uFillTx/>
                  <a:latin typeface="+mj-lt"/>
                  <a:ea typeface="+mj-ea"/>
                  <a:cs typeface="+mj-cs"/>
                  <a:sym typeface="Calibri"/>
                </a:rPr>
                <a:t>Your Logo Here</a:t>
              </a:r>
            </a:p>
          </p:txBody>
        </p:sp>
        <p:cxnSp>
          <p:nvCxnSpPr>
            <p:cNvPr id="5" name="Straight Connector 4">
              <a:extLst>
                <a:ext uri="{FF2B5EF4-FFF2-40B4-BE49-F238E27FC236}">
                  <a16:creationId xmlns:a16="http://schemas.microsoft.com/office/drawing/2014/main" id="{5E6ADF6A-8BF1-FFF9-3736-B33E18D3CB19}"/>
                </a:ext>
              </a:extLst>
            </p:cNvPr>
            <p:cNvCxnSpPr>
              <a:cxnSpLocks/>
            </p:cNvCxnSpPr>
            <p:nvPr/>
          </p:nvCxnSpPr>
          <p:spPr>
            <a:xfrm>
              <a:off x="10543424" y="6087519"/>
              <a:ext cx="0" cy="291926"/>
            </a:xfrm>
            <a:prstGeom prst="line">
              <a:avLst/>
            </a:prstGeom>
            <a:ln/>
          </p:spPr>
          <p:style>
            <a:lnRef idx="2">
              <a:schemeClr val="dk1"/>
            </a:lnRef>
            <a:fillRef idx="0">
              <a:schemeClr val="dk1"/>
            </a:fillRef>
            <a:effectRef idx="1">
              <a:schemeClr val="dk1"/>
            </a:effectRef>
            <a:fontRef idx="minor">
              <a:schemeClr val="tx1"/>
            </a:fontRef>
          </p:style>
        </p:cxnSp>
      </p:grpSp>
    </p:spTree>
  </p:cSld>
  <p:clrMapOvr>
    <a:masterClrMapping/>
  </p:clrMapOvr>
  <p:transition spd="med"/>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4" name="coach-workplace-cybersecurity-hero.jpeg" descr="coach-workplace-cybersecurity-hero.jpeg"/>
          <p:cNvPicPr>
            <a:picLocks noChangeAspect="1"/>
          </p:cNvPicPr>
          <p:nvPr/>
        </p:nvPicPr>
        <p:blipFill>
          <a:blip r:embed="rId3"/>
          <a:stretch>
            <a:fillRect/>
          </a:stretch>
        </p:blipFill>
        <p:spPr>
          <a:xfrm>
            <a:off x="-1" y="-17992"/>
            <a:ext cx="12192001" cy="4795838"/>
          </a:xfrm>
          <a:prstGeom prst="rect">
            <a:avLst/>
          </a:prstGeom>
          <a:ln w="12700">
            <a:miter lim="400000"/>
          </a:ln>
        </p:spPr>
      </p:pic>
      <p:sp>
        <p:nvSpPr>
          <p:cNvPr id="145" name="Title 1"/>
          <p:cNvSpPr txBox="1"/>
          <p:nvPr/>
        </p:nvSpPr>
        <p:spPr>
          <a:xfrm>
            <a:off x="560172" y="3941233"/>
            <a:ext cx="10968681" cy="238760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nchor="b">
            <a:normAutofit/>
          </a:bodyPr>
          <a:lstStyle>
            <a:lvl1pPr>
              <a:lnSpc>
                <a:spcPct val="90000"/>
              </a:lnSpc>
              <a:defRPr sz="5400">
                <a:solidFill>
                  <a:schemeClr val="accent1"/>
                </a:solidFill>
                <a:latin typeface="Avenir Black"/>
                <a:ea typeface="Avenir Black"/>
                <a:cs typeface="Avenir Black"/>
                <a:sym typeface="Avenir Black"/>
              </a:defRPr>
            </a:lvl1pPr>
          </a:lstStyle>
          <a:p>
            <a:r>
              <a:rPr dirty="0">
                <a:solidFill>
                  <a:schemeClr val="tx1"/>
                </a:solidFill>
              </a:rPr>
              <a:t>Thank You!</a:t>
            </a:r>
          </a:p>
        </p:txBody>
      </p:sp>
      <p:grpSp>
        <p:nvGrpSpPr>
          <p:cNvPr id="2" name="Group 1">
            <a:extLst>
              <a:ext uri="{FF2B5EF4-FFF2-40B4-BE49-F238E27FC236}">
                <a16:creationId xmlns:a16="http://schemas.microsoft.com/office/drawing/2014/main" id="{B7E7D371-2F80-5D20-4AC2-4490C4D01A4E}"/>
              </a:ext>
            </a:extLst>
          </p:cNvPr>
          <p:cNvGrpSpPr/>
          <p:nvPr/>
        </p:nvGrpSpPr>
        <p:grpSpPr>
          <a:xfrm>
            <a:off x="8934428" y="6030157"/>
            <a:ext cx="2805751" cy="369330"/>
            <a:chOff x="8934428" y="6030157"/>
            <a:chExt cx="2805751" cy="369330"/>
          </a:xfrm>
        </p:grpSpPr>
        <p:pic>
          <p:nvPicPr>
            <p:cNvPr id="3" name="Picture 2" descr="A black and white logo&#10;&#10;Description automatically generated">
              <a:extLst>
                <a:ext uri="{FF2B5EF4-FFF2-40B4-BE49-F238E27FC236}">
                  <a16:creationId xmlns:a16="http://schemas.microsoft.com/office/drawing/2014/main" id="{56A5E849-DD08-A83A-A36A-6D05AA247938}"/>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665190" y="6068859"/>
              <a:ext cx="1074989" cy="291926"/>
            </a:xfrm>
            <a:prstGeom prst="rect">
              <a:avLst/>
            </a:prstGeom>
          </p:spPr>
        </p:pic>
        <p:sp>
          <p:nvSpPr>
            <p:cNvPr id="4" name="TextBox 3">
              <a:extLst>
                <a:ext uri="{FF2B5EF4-FFF2-40B4-BE49-F238E27FC236}">
                  <a16:creationId xmlns:a16="http://schemas.microsoft.com/office/drawing/2014/main" id="{7D356BD3-2B0D-588C-BC58-226943EE68FC}"/>
                </a:ext>
              </a:extLst>
            </p:cNvPr>
            <p:cNvSpPr txBox="1"/>
            <p:nvPr/>
          </p:nvSpPr>
          <p:spPr>
            <a:xfrm>
              <a:off x="8934428" y="6030157"/>
              <a:ext cx="1549101" cy="369330"/>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t">
              <a:spAutoFit/>
            </a:bodyPr>
            <a:lstStyle/>
            <a:p>
              <a:pPr marL="0" marR="0" indent="0" algn="l" defTabSz="914400" rtl="0" fontAlgn="auto" latinLnBrk="0" hangingPunct="0">
                <a:lnSpc>
                  <a:spcPct val="100000"/>
                </a:lnSpc>
                <a:spcBef>
                  <a:spcPts val="0"/>
                </a:spcBef>
                <a:spcAft>
                  <a:spcPts val="0"/>
                </a:spcAft>
                <a:buClrTx/>
                <a:buSzTx/>
                <a:buFontTx/>
                <a:buNone/>
                <a:tabLst/>
              </a:pPr>
              <a:r>
                <a:rPr kumimoji="0" lang="en-US" sz="1800" b="1" i="0" u="none" strike="noStrike" cap="none" spc="0" normalizeH="0" baseline="0" dirty="0">
                  <a:ln>
                    <a:noFill/>
                  </a:ln>
                  <a:solidFill>
                    <a:srgbClr val="C00000"/>
                  </a:solidFill>
                  <a:effectLst/>
                  <a:uFillTx/>
                  <a:latin typeface="+mj-lt"/>
                  <a:ea typeface="+mj-ea"/>
                  <a:cs typeface="+mj-cs"/>
                  <a:sym typeface="Calibri"/>
                </a:rPr>
                <a:t>Your Logo Here</a:t>
              </a:r>
            </a:p>
          </p:txBody>
        </p:sp>
        <p:cxnSp>
          <p:nvCxnSpPr>
            <p:cNvPr id="5" name="Straight Connector 4">
              <a:extLst>
                <a:ext uri="{FF2B5EF4-FFF2-40B4-BE49-F238E27FC236}">
                  <a16:creationId xmlns:a16="http://schemas.microsoft.com/office/drawing/2014/main" id="{1878797F-CC93-952F-A850-BE46FDA48FD4}"/>
                </a:ext>
              </a:extLst>
            </p:cNvPr>
            <p:cNvCxnSpPr>
              <a:cxnSpLocks/>
            </p:cNvCxnSpPr>
            <p:nvPr/>
          </p:nvCxnSpPr>
          <p:spPr>
            <a:xfrm>
              <a:off x="10543424" y="6087519"/>
              <a:ext cx="0" cy="291926"/>
            </a:xfrm>
            <a:prstGeom prst="line">
              <a:avLst/>
            </a:prstGeom>
            <a:ln/>
          </p:spPr>
          <p:style>
            <a:lnRef idx="2">
              <a:schemeClr val="dk1"/>
            </a:lnRef>
            <a:fillRef idx="0">
              <a:schemeClr val="dk1"/>
            </a:fillRef>
            <a:effectRef idx="1">
              <a:schemeClr val="dk1"/>
            </a:effectRef>
            <a:fontRef idx="minor">
              <a:schemeClr val="tx1"/>
            </a:fontRef>
          </p:style>
        </p:cxnSp>
      </p:grpSp>
    </p:spTree>
  </p:cSld>
  <p:clrMapOvr>
    <a:masterClrMapping/>
  </p:clrMapOvr>
  <p:transition spd="med"/>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 name="Title 1"/>
          <p:cNvSpPr txBox="1">
            <a:spLocks noGrp="1"/>
          </p:cNvSpPr>
          <p:nvPr>
            <p:ph type="ctrTitle"/>
          </p:nvPr>
        </p:nvSpPr>
        <p:spPr>
          <a:xfrm>
            <a:off x="560172" y="765997"/>
            <a:ext cx="10968681" cy="1140413"/>
          </a:xfrm>
          <a:prstGeom prst="rect">
            <a:avLst/>
          </a:prstGeom>
        </p:spPr>
        <p:txBody>
          <a:bodyPr>
            <a:normAutofit/>
          </a:bodyPr>
          <a:lstStyle>
            <a:lvl1pPr defTabSz="822959">
              <a:defRPr sz="6119">
                <a:solidFill>
                  <a:schemeClr val="accent5"/>
                </a:solidFill>
              </a:defRPr>
            </a:lvl1pPr>
          </a:lstStyle>
          <a:p>
            <a:r>
              <a:rPr sz="5400" dirty="0">
                <a:solidFill>
                  <a:schemeClr val="tx1"/>
                </a:solidFill>
              </a:rPr>
              <a:t>Sponsor Intro</a:t>
            </a:r>
          </a:p>
        </p:txBody>
      </p:sp>
      <p:sp>
        <p:nvSpPr>
          <p:cNvPr id="101" name="Lorem Ipsum Subtitle"/>
          <p:cNvSpPr txBox="1">
            <a:spLocks noGrp="1"/>
          </p:cNvSpPr>
          <p:nvPr>
            <p:ph type="subTitle" idx="1"/>
          </p:nvPr>
        </p:nvSpPr>
        <p:spPr>
          <a:xfrm>
            <a:off x="561547" y="2290630"/>
            <a:ext cx="10965931" cy="3086911"/>
          </a:xfrm>
          <a:prstGeom prst="rect">
            <a:avLst/>
          </a:prstGeom>
        </p:spPr>
        <p:txBody>
          <a:bodyPr/>
          <a:lstStyle/>
          <a:p>
            <a:pPr algn="l">
              <a:lnSpc>
                <a:spcPct val="150000"/>
              </a:lnSpc>
              <a:defRPr sz="3600">
                <a:solidFill>
                  <a:schemeClr val="accent2"/>
                </a:solidFill>
                <a:latin typeface="Avenir Light"/>
                <a:ea typeface="Avenir Light"/>
                <a:cs typeface="Avenir Light"/>
                <a:sym typeface="Avenir Light"/>
              </a:defRPr>
            </a:pPr>
            <a:r>
              <a:rPr dirty="0"/>
              <a:t>Hi, my name is </a:t>
            </a:r>
            <a:r>
              <a:rPr dirty="0">
                <a:latin typeface="Avenir Heavy"/>
                <a:ea typeface="Avenir Heavy"/>
                <a:cs typeface="Avenir Heavy"/>
                <a:sym typeface="Avenir Heavy"/>
              </a:rPr>
              <a:t>[YOUR NAME]</a:t>
            </a:r>
            <a:r>
              <a:rPr dirty="0"/>
              <a:t>.</a:t>
            </a:r>
          </a:p>
          <a:p>
            <a:pPr algn="l">
              <a:lnSpc>
                <a:spcPct val="120000"/>
              </a:lnSpc>
              <a:defRPr sz="3600">
                <a:solidFill>
                  <a:schemeClr val="accent2"/>
                </a:solidFill>
                <a:latin typeface="Avenir Light"/>
                <a:ea typeface="Avenir Light"/>
                <a:cs typeface="Avenir Light"/>
                <a:sym typeface="Avenir Light"/>
              </a:defRPr>
            </a:pPr>
            <a:r>
              <a:rPr dirty="0"/>
              <a:t>I work as </a:t>
            </a:r>
            <a:r>
              <a:rPr dirty="0">
                <a:latin typeface="Avenir Heavy"/>
                <a:ea typeface="Avenir Heavy"/>
                <a:cs typeface="Avenir Heavy"/>
                <a:sym typeface="Avenir Heavy"/>
              </a:rPr>
              <a:t>[JOB TITLE]</a:t>
            </a:r>
            <a:r>
              <a:rPr dirty="0"/>
              <a:t> at </a:t>
            </a:r>
            <a:r>
              <a:rPr dirty="0">
                <a:latin typeface="Avenir Heavy"/>
                <a:ea typeface="Avenir Heavy"/>
                <a:cs typeface="Avenir Heavy"/>
                <a:sym typeface="Avenir Heavy"/>
              </a:rPr>
              <a:t>[FINANCIAL INSTITUTION]</a:t>
            </a:r>
            <a:r>
              <a:rPr dirty="0"/>
              <a:t>.</a:t>
            </a:r>
          </a:p>
        </p:txBody>
      </p:sp>
      <p:grpSp>
        <p:nvGrpSpPr>
          <p:cNvPr id="2" name="Group 1">
            <a:extLst>
              <a:ext uri="{FF2B5EF4-FFF2-40B4-BE49-F238E27FC236}">
                <a16:creationId xmlns:a16="http://schemas.microsoft.com/office/drawing/2014/main" id="{EF732EA6-9F04-A778-992B-DDCA8DD6A4CD}"/>
              </a:ext>
            </a:extLst>
          </p:cNvPr>
          <p:cNvGrpSpPr/>
          <p:nvPr/>
        </p:nvGrpSpPr>
        <p:grpSpPr>
          <a:xfrm>
            <a:off x="8934428" y="6030157"/>
            <a:ext cx="2805751" cy="369330"/>
            <a:chOff x="8934428" y="6030157"/>
            <a:chExt cx="2805751" cy="369330"/>
          </a:xfrm>
        </p:grpSpPr>
        <p:pic>
          <p:nvPicPr>
            <p:cNvPr id="3" name="Picture 2" descr="A black and white logo&#10;&#10;Description automatically generated">
              <a:extLst>
                <a:ext uri="{FF2B5EF4-FFF2-40B4-BE49-F238E27FC236}">
                  <a16:creationId xmlns:a16="http://schemas.microsoft.com/office/drawing/2014/main" id="{1416F446-E7D2-2A12-9AC3-83AC206AE55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665190" y="6068859"/>
              <a:ext cx="1074989" cy="291926"/>
            </a:xfrm>
            <a:prstGeom prst="rect">
              <a:avLst/>
            </a:prstGeom>
          </p:spPr>
        </p:pic>
        <p:sp>
          <p:nvSpPr>
            <p:cNvPr id="4" name="TextBox 3">
              <a:extLst>
                <a:ext uri="{FF2B5EF4-FFF2-40B4-BE49-F238E27FC236}">
                  <a16:creationId xmlns:a16="http://schemas.microsoft.com/office/drawing/2014/main" id="{8291D281-DE82-ACFB-5C8B-AB28256B6866}"/>
                </a:ext>
              </a:extLst>
            </p:cNvPr>
            <p:cNvSpPr txBox="1"/>
            <p:nvPr/>
          </p:nvSpPr>
          <p:spPr>
            <a:xfrm>
              <a:off x="8934428" y="6030157"/>
              <a:ext cx="1549101" cy="369330"/>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t">
              <a:spAutoFit/>
            </a:bodyPr>
            <a:lstStyle/>
            <a:p>
              <a:pPr marL="0" marR="0" indent="0" algn="l" defTabSz="914400" rtl="0" fontAlgn="auto" latinLnBrk="0" hangingPunct="0">
                <a:lnSpc>
                  <a:spcPct val="100000"/>
                </a:lnSpc>
                <a:spcBef>
                  <a:spcPts val="0"/>
                </a:spcBef>
                <a:spcAft>
                  <a:spcPts val="0"/>
                </a:spcAft>
                <a:buClrTx/>
                <a:buSzTx/>
                <a:buFontTx/>
                <a:buNone/>
                <a:tabLst/>
              </a:pPr>
              <a:r>
                <a:rPr kumimoji="0" lang="en-US" sz="1800" b="1" i="0" u="none" strike="noStrike" cap="none" spc="0" normalizeH="0" baseline="0" dirty="0">
                  <a:ln>
                    <a:noFill/>
                  </a:ln>
                  <a:solidFill>
                    <a:srgbClr val="C00000"/>
                  </a:solidFill>
                  <a:effectLst/>
                  <a:uFillTx/>
                  <a:latin typeface="+mj-lt"/>
                  <a:ea typeface="+mj-ea"/>
                  <a:cs typeface="+mj-cs"/>
                  <a:sym typeface="Calibri"/>
                </a:rPr>
                <a:t>Your Logo Here</a:t>
              </a:r>
            </a:p>
          </p:txBody>
        </p:sp>
        <p:cxnSp>
          <p:nvCxnSpPr>
            <p:cNvPr id="5" name="Straight Connector 4">
              <a:extLst>
                <a:ext uri="{FF2B5EF4-FFF2-40B4-BE49-F238E27FC236}">
                  <a16:creationId xmlns:a16="http://schemas.microsoft.com/office/drawing/2014/main" id="{C3547DAD-5EFB-84A2-CE93-89F5FB6E72E7}"/>
                </a:ext>
              </a:extLst>
            </p:cNvPr>
            <p:cNvCxnSpPr>
              <a:cxnSpLocks/>
            </p:cNvCxnSpPr>
            <p:nvPr/>
          </p:nvCxnSpPr>
          <p:spPr>
            <a:xfrm>
              <a:off x="10543424" y="6087519"/>
              <a:ext cx="0" cy="291926"/>
            </a:xfrm>
            <a:prstGeom prst="line">
              <a:avLst/>
            </a:prstGeom>
            <a:ln/>
          </p:spPr>
          <p:style>
            <a:lnRef idx="2">
              <a:schemeClr val="dk1"/>
            </a:lnRef>
            <a:fillRef idx="0">
              <a:schemeClr val="dk1"/>
            </a:fillRef>
            <a:effectRef idx="1">
              <a:schemeClr val="dk1"/>
            </a:effectRef>
            <a:fontRef idx="minor">
              <a:schemeClr val="tx1"/>
            </a:fontRef>
          </p:style>
        </p:cxnSp>
      </p:grpSp>
    </p:spTree>
  </p:cSld>
  <p:clrMapOvr>
    <a:masterClrMapping/>
  </p:clrMapOvr>
  <p:transition spd="med"/>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 name="coach-workplace-cybersecurity-spot2.jpeg" descr="coach-workplace-cybersecurity-spot2.jpeg"/>
          <p:cNvPicPr>
            <a:picLocks noChangeAspect="1"/>
          </p:cNvPicPr>
          <p:nvPr/>
        </p:nvPicPr>
        <p:blipFill>
          <a:blip r:embed="rId3"/>
          <a:srcRect t="3675" b="26501"/>
          <a:stretch>
            <a:fillRect/>
          </a:stretch>
        </p:blipFill>
        <p:spPr>
          <a:xfrm>
            <a:off x="0" y="-7340"/>
            <a:ext cx="12192000" cy="4788440"/>
          </a:xfrm>
          <a:prstGeom prst="rect">
            <a:avLst/>
          </a:prstGeom>
          <a:ln w="12700">
            <a:miter lim="400000"/>
          </a:ln>
        </p:spPr>
      </p:pic>
      <p:sp>
        <p:nvSpPr>
          <p:cNvPr id="104" name="Title 1"/>
          <p:cNvSpPr txBox="1"/>
          <p:nvPr/>
        </p:nvSpPr>
        <p:spPr>
          <a:xfrm>
            <a:off x="560172" y="3941233"/>
            <a:ext cx="10968681" cy="238760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nchor="b">
            <a:normAutofit/>
          </a:bodyPr>
          <a:lstStyle>
            <a:lvl1pPr>
              <a:lnSpc>
                <a:spcPct val="90000"/>
              </a:lnSpc>
              <a:defRPr sz="5400">
                <a:solidFill>
                  <a:schemeClr val="accent1"/>
                </a:solidFill>
                <a:latin typeface="Avenir Black"/>
                <a:ea typeface="Avenir Black"/>
                <a:cs typeface="Avenir Black"/>
                <a:sym typeface="Avenir Black"/>
              </a:defRPr>
            </a:lvl1pPr>
          </a:lstStyle>
          <a:p>
            <a:r>
              <a:rPr dirty="0">
                <a:solidFill>
                  <a:schemeClr val="tx1"/>
                </a:solidFill>
              </a:rPr>
              <a:t>Internet Safety</a:t>
            </a:r>
          </a:p>
        </p:txBody>
      </p:sp>
    </p:spTree>
  </p:cSld>
  <p:clrMapOvr>
    <a:masterClrMapping/>
  </p:clrMapOvr>
  <p:transition spd="med"/>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 name="Title 1"/>
          <p:cNvSpPr txBox="1">
            <a:spLocks noGrp="1"/>
          </p:cNvSpPr>
          <p:nvPr>
            <p:ph type="ctrTitle"/>
          </p:nvPr>
        </p:nvSpPr>
        <p:spPr>
          <a:xfrm>
            <a:off x="560172" y="102329"/>
            <a:ext cx="10968681" cy="1418848"/>
          </a:xfrm>
          <a:prstGeom prst="rect">
            <a:avLst/>
          </a:prstGeom>
        </p:spPr>
        <p:txBody>
          <a:bodyPr/>
          <a:lstStyle/>
          <a:p>
            <a:r>
              <a:rPr dirty="0">
                <a:solidFill>
                  <a:schemeClr val="tx1"/>
                </a:solidFill>
              </a:rPr>
              <a:t>We’re going to discuss…</a:t>
            </a:r>
          </a:p>
        </p:txBody>
      </p:sp>
      <p:sp>
        <p:nvSpPr>
          <p:cNvPr id="107" name="Lorem Ipsum Subtitle"/>
          <p:cNvSpPr txBox="1">
            <a:spLocks noGrp="1"/>
          </p:cNvSpPr>
          <p:nvPr>
            <p:ph type="subTitle" idx="1"/>
          </p:nvPr>
        </p:nvSpPr>
        <p:spPr>
          <a:xfrm>
            <a:off x="663146" y="1728198"/>
            <a:ext cx="11625061" cy="4625583"/>
          </a:xfrm>
          <a:prstGeom prst="rect">
            <a:avLst/>
          </a:prstGeom>
        </p:spPr>
        <p:txBody>
          <a:bodyPr>
            <a:normAutofit/>
          </a:bodyPr>
          <a:lstStyle/>
          <a:p>
            <a:pPr marL="571500" indent="-571500" algn="l">
              <a:lnSpc>
                <a:spcPct val="100000"/>
              </a:lnSpc>
              <a:buSzPct val="100000"/>
              <a:buFont typeface="Arial"/>
              <a:buChar char="•"/>
              <a:defRPr sz="3600">
                <a:solidFill>
                  <a:schemeClr val="accent2"/>
                </a:solidFill>
                <a:latin typeface="Avenir Light"/>
                <a:ea typeface="Avenir Light"/>
                <a:cs typeface="Avenir Light"/>
                <a:sym typeface="Avenir Light"/>
              </a:defRPr>
            </a:pPr>
            <a:r>
              <a:rPr sz="3300" dirty="0"/>
              <a:t>Setting Up Accounts</a:t>
            </a:r>
          </a:p>
          <a:p>
            <a:pPr marL="571500" indent="-571500" algn="l">
              <a:lnSpc>
                <a:spcPct val="100000"/>
              </a:lnSpc>
              <a:buSzPct val="100000"/>
              <a:buFont typeface="Arial"/>
              <a:buChar char="•"/>
              <a:defRPr sz="3600">
                <a:solidFill>
                  <a:schemeClr val="accent2"/>
                </a:solidFill>
                <a:latin typeface="Avenir Light"/>
                <a:ea typeface="Avenir Light"/>
                <a:cs typeface="Avenir Light"/>
                <a:sym typeface="Avenir Light"/>
              </a:defRPr>
            </a:pPr>
            <a:r>
              <a:rPr sz="3300" dirty="0"/>
              <a:t>Passwords</a:t>
            </a:r>
          </a:p>
          <a:p>
            <a:pPr marL="571500" indent="-571500" algn="l">
              <a:lnSpc>
                <a:spcPct val="100000"/>
              </a:lnSpc>
              <a:buSzPct val="100000"/>
              <a:buFont typeface="Arial"/>
              <a:buChar char="•"/>
              <a:defRPr sz="3600">
                <a:solidFill>
                  <a:schemeClr val="accent2"/>
                </a:solidFill>
                <a:latin typeface="Avenir Light"/>
                <a:ea typeface="Avenir Light"/>
                <a:cs typeface="Avenir Light"/>
                <a:sym typeface="Avenir Light"/>
              </a:defRPr>
            </a:pPr>
            <a:r>
              <a:rPr sz="3300" dirty="0" err="1"/>
              <a:t>Authentification</a:t>
            </a:r>
            <a:endParaRPr sz="3300" dirty="0"/>
          </a:p>
          <a:p>
            <a:pPr marL="571500" indent="-571500" algn="l">
              <a:lnSpc>
                <a:spcPct val="100000"/>
              </a:lnSpc>
              <a:buSzPct val="100000"/>
              <a:buFont typeface="Arial"/>
              <a:buChar char="•"/>
              <a:defRPr sz="3600">
                <a:solidFill>
                  <a:schemeClr val="accent2"/>
                </a:solidFill>
                <a:latin typeface="Avenir Light"/>
                <a:ea typeface="Avenir Light"/>
                <a:cs typeface="Avenir Light"/>
                <a:sym typeface="Avenir Light"/>
              </a:defRPr>
            </a:pPr>
            <a:r>
              <a:rPr sz="3300" dirty="0"/>
              <a:t>Common Scams</a:t>
            </a:r>
          </a:p>
          <a:p>
            <a:pPr marL="571500" indent="-571500" algn="l">
              <a:lnSpc>
                <a:spcPct val="100000"/>
              </a:lnSpc>
              <a:buSzPct val="100000"/>
              <a:buFont typeface="Arial"/>
              <a:buChar char="•"/>
              <a:defRPr sz="3600">
                <a:solidFill>
                  <a:schemeClr val="accent2"/>
                </a:solidFill>
                <a:latin typeface="Avenir Light"/>
                <a:ea typeface="Avenir Light"/>
                <a:cs typeface="Avenir Light"/>
                <a:sym typeface="Avenir Light"/>
              </a:defRPr>
            </a:pPr>
            <a:r>
              <a:rPr sz="3300" dirty="0"/>
              <a:t>Personal Devices</a:t>
            </a:r>
          </a:p>
          <a:p>
            <a:pPr marL="571500" indent="-571500" algn="l">
              <a:lnSpc>
                <a:spcPct val="100000"/>
              </a:lnSpc>
              <a:buSzPct val="100000"/>
              <a:buFont typeface="Arial"/>
              <a:buChar char="•"/>
              <a:defRPr sz="3600">
                <a:solidFill>
                  <a:schemeClr val="accent2"/>
                </a:solidFill>
                <a:latin typeface="Avenir Light"/>
                <a:ea typeface="Avenir Light"/>
                <a:cs typeface="Avenir Light"/>
                <a:sym typeface="Avenir Light"/>
              </a:defRPr>
            </a:pPr>
            <a:r>
              <a:rPr sz="3300" dirty="0"/>
              <a:t>Staying Safe on Social Media</a:t>
            </a:r>
          </a:p>
        </p:txBody>
      </p:sp>
      <p:grpSp>
        <p:nvGrpSpPr>
          <p:cNvPr id="2" name="Group 1">
            <a:extLst>
              <a:ext uri="{FF2B5EF4-FFF2-40B4-BE49-F238E27FC236}">
                <a16:creationId xmlns:a16="http://schemas.microsoft.com/office/drawing/2014/main" id="{71B2E4BA-D672-E753-2F53-77B68C19F7B4}"/>
              </a:ext>
            </a:extLst>
          </p:cNvPr>
          <p:cNvGrpSpPr/>
          <p:nvPr/>
        </p:nvGrpSpPr>
        <p:grpSpPr>
          <a:xfrm>
            <a:off x="8934428" y="6030157"/>
            <a:ext cx="2805751" cy="369330"/>
            <a:chOff x="8934428" y="6030157"/>
            <a:chExt cx="2805751" cy="369330"/>
          </a:xfrm>
        </p:grpSpPr>
        <p:pic>
          <p:nvPicPr>
            <p:cNvPr id="3" name="Picture 2" descr="A black and white logo&#10;&#10;Description automatically generated">
              <a:extLst>
                <a:ext uri="{FF2B5EF4-FFF2-40B4-BE49-F238E27FC236}">
                  <a16:creationId xmlns:a16="http://schemas.microsoft.com/office/drawing/2014/main" id="{921784A7-4670-883B-AC6B-B678FFFD891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665190" y="6068859"/>
              <a:ext cx="1074989" cy="291926"/>
            </a:xfrm>
            <a:prstGeom prst="rect">
              <a:avLst/>
            </a:prstGeom>
          </p:spPr>
        </p:pic>
        <p:sp>
          <p:nvSpPr>
            <p:cNvPr id="4" name="TextBox 3">
              <a:extLst>
                <a:ext uri="{FF2B5EF4-FFF2-40B4-BE49-F238E27FC236}">
                  <a16:creationId xmlns:a16="http://schemas.microsoft.com/office/drawing/2014/main" id="{A130E0E6-D94D-FB58-8117-D3247243EF0E}"/>
                </a:ext>
              </a:extLst>
            </p:cNvPr>
            <p:cNvSpPr txBox="1"/>
            <p:nvPr/>
          </p:nvSpPr>
          <p:spPr>
            <a:xfrm>
              <a:off x="8934428" y="6030157"/>
              <a:ext cx="1549101" cy="369330"/>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t">
              <a:spAutoFit/>
            </a:bodyPr>
            <a:lstStyle/>
            <a:p>
              <a:pPr marL="0" marR="0" indent="0" algn="l" defTabSz="914400" rtl="0" fontAlgn="auto" latinLnBrk="0" hangingPunct="0">
                <a:lnSpc>
                  <a:spcPct val="100000"/>
                </a:lnSpc>
                <a:spcBef>
                  <a:spcPts val="0"/>
                </a:spcBef>
                <a:spcAft>
                  <a:spcPts val="0"/>
                </a:spcAft>
                <a:buClrTx/>
                <a:buSzTx/>
                <a:buFontTx/>
                <a:buNone/>
                <a:tabLst/>
              </a:pPr>
              <a:r>
                <a:rPr kumimoji="0" lang="en-US" sz="1800" b="1" i="0" u="none" strike="noStrike" cap="none" spc="0" normalizeH="0" baseline="0" dirty="0">
                  <a:ln>
                    <a:noFill/>
                  </a:ln>
                  <a:solidFill>
                    <a:srgbClr val="C00000"/>
                  </a:solidFill>
                  <a:effectLst/>
                  <a:uFillTx/>
                  <a:latin typeface="+mj-lt"/>
                  <a:ea typeface="+mj-ea"/>
                  <a:cs typeface="+mj-cs"/>
                  <a:sym typeface="Calibri"/>
                </a:rPr>
                <a:t>Your Logo Here</a:t>
              </a:r>
            </a:p>
          </p:txBody>
        </p:sp>
        <p:cxnSp>
          <p:nvCxnSpPr>
            <p:cNvPr id="5" name="Straight Connector 4">
              <a:extLst>
                <a:ext uri="{FF2B5EF4-FFF2-40B4-BE49-F238E27FC236}">
                  <a16:creationId xmlns:a16="http://schemas.microsoft.com/office/drawing/2014/main" id="{F4D4ADDC-6A46-2EFD-9BF2-01B2508D0303}"/>
                </a:ext>
              </a:extLst>
            </p:cNvPr>
            <p:cNvCxnSpPr>
              <a:cxnSpLocks/>
            </p:cNvCxnSpPr>
            <p:nvPr/>
          </p:nvCxnSpPr>
          <p:spPr>
            <a:xfrm>
              <a:off x="10543424" y="6087519"/>
              <a:ext cx="0" cy="291926"/>
            </a:xfrm>
            <a:prstGeom prst="line">
              <a:avLst/>
            </a:prstGeom>
            <a:ln/>
          </p:spPr>
          <p:style>
            <a:lnRef idx="2">
              <a:schemeClr val="dk1"/>
            </a:lnRef>
            <a:fillRef idx="0">
              <a:schemeClr val="dk1"/>
            </a:fillRef>
            <a:effectRef idx="1">
              <a:schemeClr val="dk1"/>
            </a:effectRef>
            <a:fontRef idx="minor">
              <a:schemeClr val="tx1"/>
            </a:fontRef>
          </p:style>
        </p:cxnSp>
      </p:grpSp>
    </p:spTree>
  </p:cSld>
  <p:clrMapOvr>
    <a:masterClrMapping/>
  </p:clrMapOvr>
  <p:transition spd="med"/>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0" name="coach-workplace-cybersecurity-spot3.jpeg" descr="coach-workplace-cybersecurity-spot3.jpeg"/>
          <p:cNvPicPr>
            <a:picLocks noChangeAspect="1"/>
          </p:cNvPicPr>
          <p:nvPr/>
        </p:nvPicPr>
        <p:blipFill>
          <a:blip r:embed="rId3"/>
          <a:srcRect t="13759" b="16688"/>
          <a:stretch>
            <a:fillRect/>
          </a:stretch>
        </p:blipFill>
        <p:spPr>
          <a:xfrm>
            <a:off x="1" y="-1919"/>
            <a:ext cx="12191998" cy="4769838"/>
          </a:xfrm>
          <a:prstGeom prst="rect">
            <a:avLst/>
          </a:prstGeom>
          <a:ln w="12700">
            <a:miter lim="400000"/>
          </a:ln>
        </p:spPr>
      </p:pic>
      <p:sp>
        <p:nvSpPr>
          <p:cNvPr id="111" name="Title 1"/>
          <p:cNvSpPr txBox="1"/>
          <p:nvPr/>
        </p:nvSpPr>
        <p:spPr>
          <a:xfrm>
            <a:off x="560172" y="3941233"/>
            <a:ext cx="10968681" cy="238760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nchor="b">
            <a:normAutofit/>
          </a:bodyPr>
          <a:lstStyle>
            <a:lvl1pPr>
              <a:lnSpc>
                <a:spcPct val="90000"/>
              </a:lnSpc>
              <a:defRPr sz="5400">
                <a:solidFill>
                  <a:schemeClr val="accent1"/>
                </a:solidFill>
                <a:latin typeface="Avenir Black"/>
                <a:ea typeface="Avenir Black"/>
                <a:cs typeface="Avenir Black"/>
                <a:sym typeface="Avenir Black"/>
              </a:defRPr>
            </a:lvl1pPr>
          </a:lstStyle>
          <a:p>
            <a:r>
              <a:rPr dirty="0">
                <a:solidFill>
                  <a:schemeClr val="tx1"/>
                </a:solidFill>
              </a:rPr>
              <a:t>Setting Up Accounts</a:t>
            </a:r>
          </a:p>
        </p:txBody>
      </p:sp>
    </p:spTree>
  </p:cSld>
  <p:clrMapOvr>
    <a:masterClrMapping/>
  </p:clrMapOvr>
  <p:transition spd="med"/>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 name="Title 1"/>
          <p:cNvSpPr txBox="1">
            <a:spLocks noGrp="1"/>
          </p:cNvSpPr>
          <p:nvPr>
            <p:ph type="ctrTitle"/>
          </p:nvPr>
        </p:nvSpPr>
        <p:spPr>
          <a:xfrm>
            <a:off x="560172" y="102329"/>
            <a:ext cx="10968681" cy="1418848"/>
          </a:xfrm>
          <a:prstGeom prst="rect">
            <a:avLst/>
          </a:prstGeom>
        </p:spPr>
        <p:txBody>
          <a:bodyPr/>
          <a:lstStyle/>
          <a:p>
            <a:r>
              <a:rPr dirty="0">
                <a:solidFill>
                  <a:schemeClr val="tx1"/>
                </a:solidFill>
              </a:rPr>
              <a:t>Passwords</a:t>
            </a:r>
          </a:p>
        </p:txBody>
      </p:sp>
      <p:sp>
        <p:nvSpPr>
          <p:cNvPr id="114" name="Lorem Ipsum Subtitle"/>
          <p:cNvSpPr txBox="1">
            <a:spLocks noGrp="1"/>
          </p:cNvSpPr>
          <p:nvPr>
            <p:ph type="subTitle" idx="1"/>
          </p:nvPr>
        </p:nvSpPr>
        <p:spPr>
          <a:xfrm>
            <a:off x="663146" y="1728198"/>
            <a:ext cx="10865708" cy="4625583"/>
          </a:xfrm>
          <a:prstGeom prst="rect">
            <a:avLst/>
          </a:prstGeom>
        </p:spPr>
        <p:txBody>
          <a:bodyPr>
            <a:normAutofit/>
          </a:bodyPr>
          <a:lstStyle/>
          <a:p>
            <a:pPr marL="571500" indent="-571500" algn="l">
              <a:lnSpc>
                <a:spcPct val="100000"/>
              </a:lnSpc>
              <a:buSzPct val="100000"/>
              <a:buFont typeface="Arial"/>
              <a:buChar char="•"/>
              <a:defRPr sz="3600">
                <a:solidFill>
                  <a:schemeClr val="accent2"/>
                </a:solidFill>
                <a:latin typeface="Avenir Light"/>
                <a:ea typeface="Avenir Light"/>
                <a:cs typeface="Avenir Light"/>
                <a:sym typeface="Avenir Light"/>
              </a:defRPr>
            </a:pPr>
            <a:r>
              <a:rPr sz="3300" dirty="0">
                <a:solidFill>
                  <a:schemeClr val="tx1"/>
                </a:solidFill>
              </a:rPr>
              <a:t>Unique, Complex, and Easy to Retrieve</a:t>
            </a:r>
          </a:p>
          <a:p>
            <a:pPr marL="571500" indent="-571500" algn="l">
              <a:lnSpc>
                <a:spcPct val="100000"/>
              </a:lnSpc>
              <a:buSzPct val="100000"/>
              <a:buFont typeface="Arial"/>
              <a:buChar char="•"/>
              <a:defRPr sz="3600">
                <a:solidFill>
                  <a:schemeClr val="accent2"/>
                </a:solidFill>
                <a:latin typeface="Avenir Light"/>
                <a:ea typeface="Avenir Light"/>
                <a:cs typeface="Avenir Light"/>
                <a:sym typeface="Avenir Light"/>
              </a:defRPr>
            </a:pPr>
            <a:r>
              <a:rPr sz="3300" dirty="0">
                <a:solidFill>
                  <a:schemeClr val="tx1"/>
                </a:solidFill>
              </a:rPr>
              <a:t>Consider a Password Manager</a:t>
            </a:r>
          </a:p>
          <a:p>
            <a:pPr marL="571500" indent="-571500" algn="l">
              <a:lnSpc>
                <a:spcPct val="100000"/>
              </a:lnSpc>
              <a:buSzPct val="100000"/>
              <a:buFont typeface="Arial"/>
              <a:buChar char="•"/>
              <a:defRPr sz="3600">
                <a:solidFill>
                  <a:schemeClr val="accent2"/>
                </a:solidFill>
                <a:latin typeface="Avenir Light"/>
                <a:ea typeface="Avenir Light"/>
                <a:cs typeface="Avenir Light"/>
                <a:sym typeface="Avenir Light"/>
              </a:defRPr>
            </a:pPr>
            <a:r>
              <a:rPr sz="3300" dirty="0">
                <a:solidFill>
                  <a:schemeClr val="tx1"/>
                </a:solidFill>
              </a:rPr>
              <a:t>When in Doubt Write Them Down</a:t>
            </a:r>
          </a:p>
        </p:txBody>
      </p:sp>
      <p:grpSp>
        <p:nvGrpSpPr>
          <p:cNvPr id="2" name="Group 1">
            <a:extLst>
              <a:ext uri="{FF2B5EF4-FFF2-40B4-BE49-F238E27FC236}">
                <a16:creationId xmlns:a16="http://schemas.microsoft.com/office/drawing/2014/main" id="{293F2741-DA3C-3E0F-0EC6-B737874EAFE5}"/>
              </a:ext>
            </a:extLst>
          </p:cNvPr>
          <p:cNvGrpSpPr/>
          <p:nvPr/>
        </p:nvGrpSpPr>
        <p:grpSpPr>
          <a:xfrm>
            <a:off x="8934428" y="6030157"/>
            <a:ext cx="2805751" cy="369330"/>
            <a:chOff x="8934428" y="6030157"/>
            <a:chExt cx="2805751" cy="369330"/>
          </a:xfrm>
        </p:grpSpPr>
        <p:pic>
          <p:nvPicPr>
            <p:cNvPr id="3" name="Picture 2" descr="A black and white logo&#10;&#10;Description automatically generated">
              <a:extLst>
                <a:ext uri="{FF2B5EF4-FFF2-40B4-BE49-F238E27FC236}">
                  <a16:creationId xmlns:a16="http://schemas.microsoft.com/office/drawing/2014/main" id="{54364301-6A04-6977-5895-147FEF710DB0}"/>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665190" y="6068859"/>
              <a:ext cx="1074989" cy="291926"/>
            </a:xfrm>
            <a:prstGeom prst="rect">
              <a:avLst/>
            </a:prstGeom>
          </p:spPr>
        </p:pic>
        <p:sp>
          <p:nvSpPr>
            <p:cNvPr id="4" name="TextBox 3">
              <a:extLst>
                <a:ext uri="{FF2B5EF4-FFF2-40B4-BE49-F238E27FC236}">
                  <a16:creationId xmlns:a16="http://schemas.microsoft.com/office/drawing/2014/main" id="{F9B45051-3478-EF8E-1594-833709648374}"/>
                </a:ext>
              </a:extLst>
            </p:cNvPr>
            <p:cNvSpPr txBox="1"/>
            <p:nvPr/>
          </p:nvSpPr>
          <p:spPr>
            <a:xfrm>
              <a:off x="8934428" y="6030157"/>
              <a:ext cx="1549101" cy="369330"/>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t">
              <a:spAutoFit/>
            </a:bodyPr>
            <a:lstStyle/>
            <a:p>
              <a:pPr marL="0" marR="0" indent="0" algn="l" defTabSz="914400" rtl="0" fontAlgn="auto" latinLnBrk="0" hangingPunct="0">
                <a:lnSpc>
                  <a:spcPct val="100000"/>
                </a:lnSpc>
                <a:spcBef>
                  <a:spcPts val="0"/>
                </a:spcBef>
                <a:spcAft>
                  <a:spcPts val="0"/>
                </a:spcAft>
                <a:buClrTx/>
                <a:buSzTx/>
                <a:buFontTx/>
                <a:buNone/>
                <a:tabLst/>
              </a:pPr>
              <a:r>
                <a:rPr kumimoji="0" lang="en-US" sz="1800" b="1" i="0" u="none" strike="noStrike" cap="none" spc="0" normalizeH="0" baseline="0" dirty="0">
                  <a:ln>
                    <a:noFill/>
                  </a:ln>
                  <a:solidFill>
                    <a:srgbClr val="C00000"/>
                  </a:solidFill>
                  <a:effectLst/>
                  <a:uFillTx/>
                  <a:latin typeface="+mj-lt"/>
                  <a:ea typeface="+mj-ea"/>
                  <a:cs typeface="+mj-cs"/>
                  <a:sym typeface="Calibri"/>
                </a:rPr>
                <a:t>Your Logo Here</a:t>
              </a:r>
            </a:p>
          </p:txBody>
        </p:sp>
        <p:cxnSp>
          <p:nvCxnSpPr>
            <p:cNvPr id="5" name="Straight Connector 4">
              <a:extLst>
                <a:ext uri="{FF2B5EF4-FFF2-40B4-BE49-F238E27FC236}">
                  <a16:creationId xmlns:a16="http://schemas.microsoft.com/office/drawing/2014/main" id="{F0D25371-215F-3342-E145-6027CDF3445F}"/>
                </a:ext>
              </a:extLst>
            </p:cNvPr>
            <p:cNvCxnSpPr>
              <a:cxnSpLocks/>
            </p:cNvCxnSpPr>
            <p:nvPr/>
          </p:nvCxnSpPr>
          <p:spPr>
            <a:xfrm>
              <a:off x="10543424" y="6087519"/>
              <a:ext cx="0" cy="291926"/>
            </a:xfrm>
            <a:prstGeom prst="line">
              <a:avLst/>
            </a:prstGeom>
            <a:ln/>
          </p:spPr>
          <p:style>
            <a:lnRef idx="2">
              <a:schemeClr val="dk1"/>
            </a:lnRef>
            <a:fillRef idx="0">
              <a:schemeClr val="dk1"/>
            </a:fillRef>
            <a:effectRef idx="1">
              <a:schemeClr val="dk1"/>
            </a:effectRef>
            <a:fontRef idx="minor">
              <a:schemeClr val="tx1"/>
            </a:fontRef>
          </p:style>
        </p:cxnSp>
      </p:grpSp>
    </p:spTree>
  </p:cSld>
  <p:clrMapOvr>
    <a:masterClrMapping/>
  </p:clrMapOvr>
  <p:transition spd="med"/>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 name="Title 1"/>
          <p:cNvSpPr txBox="1">
            <a:spLocks noGrp="1"/>
          </p:cNvSpPr>
          <p:nvPr>
            <p:ph type="ctrTitle"/>
          </p:nvPr>
        </p:nvSpPr>
        <p:spPr>
          <a:xfrm>
            <a:off x="560172" y="102329"/>
            <a:ext cx="10968681" cy="1418848"/>
          </a:xfrm>
          <a:prstGeom prst="rect">
            <a:avLst/>
          </a:prstGeom>
        </p:spPr>
        <p:txBody>
          <a:bodyPr/>
          <a:lstStyle/>
          <a:p>
            <a:r>
              <a:rPr dirty="0" err="1">
                <a:solidFill>
                  <a:schemeClr val="tx1"/>
                </a:solidFill>
              </a:rPr>
              <a:t>Authentification</a:t>
            </a:r>
            <a:endParaRPr dirty="0">
              <a:solidFill>
                <a:schemeClr val="tx1"/>
              </a:solidFill>
            </a:endParaRPr>
          </a:p>
        </p:txBody>
      </p:sp>
      <p:sp>
        <p:nvSpPr>
          <p:cNvPr id="118" name="Lorem Ipsum Subtitle"/>
          <p:cNvSpPr txBox="1">
            <a:spLocks noGrp="1"/>
          </p:cNvSpPr>
          <p:nvPr>
            <p:ph type="subTitle" idx="1"/>
          </p:nvPr>
        </p:nvSpPr>
        <p:spPr>
          <a:xfrm>
            <a:off x="663146" y="1728198"/>
            <a:ext cx="10865708" cy="4625583"/>
          </a:xfrm>
          <a:prstGeom prst="rect">
            <a:avLst/>
          </a:prstGeom>
        </p:spPr>
        <p:txBody>
          <a:bodyPr>
            <a:normAutofit/>
          </a:bodyPr>
          <a:lstStyle/>
          <a:p>
            <a:pPr marL="571500" indent="-571500" algn="l">
              <a:lnSpc>
                <a:spcPct val="100000"/>
              </a:lnSpc>
              <a:buSzPct val="100000"/>
              <a:buFont typeface="Arial"/>
              <a:buChar char="•"/>
              <a:defRPr sz="3600">
                <a:solidFill>
                  <a:schemeClr val="accent2"/>
                </a:solidFill>
                <a:latin typeface="Avenir Light"/>
                <a:ea typeface="Avenir Light"/>
                <a:cs typeface="Avenir Light"/>
                <a:sym typeface="Avenir Light"/>
              </a:defRPr>
            </a:pPr>
            <a:r>
              <a:rPr sz="3300" dirty="0"/>
              <a:t>Security Questions</a:t>
            </a:r>
          </a:p>
          <a:p>
            <a:pPr marL="571500" indent="-571500" algn="l">
              <a:lnSpc>
                <a:spcPct val="100000"/>
              </a:lnSpc>
              <a:buSzPct val="100000"/>
              <a:buFont typeface="Arial"/>
              <a:buChar char="•"/>
              <a:defRPr sz="3600">
                <a:solidFill>
                  <a:schemeClr val="accent2"/>
                </a:solidFill>
                <a:latin typeface="Avenir Light"/>
                <a:ea typeface="Avenir Light"/>
                <a:cs typeface="Avenir Light"/>
                <a:sym typeface="Avenir Light"/>
              </a:defRPr>
            </a:pPr>
            <a:r>
              <a:rPr sz="3300" dirty="0"/>
              <a:t>Two Factor Authentication</a:t>
            </a:r>
          </a:p>
          <a:p>
            <a:pPr marL="571500" indent="-571500" algn="l">
              <a:lnSpc>
                <a:spcPct val="100000"/>
              </a:lnSpc>
              <a:buSzPct val="100000"/>
              <a:buFont typeface="Arial"/>
              <a:buChar char="•"/>
              <a:defRPr sz="3600">
                <a:solidFill>
                  <a:schemeClr val="accent2"/>
                </a:solidFill>
                <a:latin typeface="Avenir Light"/>
                <a:ea typeface="Avenir Light"/>
                <a:cs typeface="Avenir Light"/>
                <a:sym typeface="Avenir Light"/>
              </a:defRPr>
            </a:pPr>
            <a:r>
              <a:rPr sz="3300" dirty="0"/>
              <a:t>Suspicious Activity</a:t>
            </a:r>
          </a:p>
        </p:txBody>
      </p:sp>
      <p:grpSp>
        <p:nvGrpSpPr>
          <p:cNvPr id="2" name="Group 1">
            <a:extLst>
              <a:ext uri="{FF2B5EF4-FFF2-40B4-BE49-F238E27FC236}">
                <a16:creationId xmlns:a16="http://schemas.microsoft.com/office/drawing/2014/main" id="{15743FD3-1BBB-62B4-48C6-F27745C71DA5}"/>
              </a:ext>
            </a:extLst>
          </p:cNvPr>
          <p:cNvGrpSpPr/>
          <p:nvPr/>
        </p:nvGrpSpPr>
        <p:grpSpPr>
          <a:xfrm>
            <a:off x="8934428" y="6030157"/>
            <a:ext cx="2805751" cy="369330"/>
            <a:chOff x="8934428" y="6030157"/>
            <a:chExt cx="2805751" cy="369330"/>
          </a:xfrm>
        </p:grpSpPr>
        <p:pic>
          <p:nvPicPr>
            <p:cNvPr id="3" name="Picture 2" descr="A black and white logo&#10;&#10;Description automatically generated">
              <a:extLst>
                <a:ext uri="{FF2B5EF4-FFF2-40B4-BE49-F238E27FC236}">
                  <a16:creationId xmlns:a16="http://schemas.microsoft.com/office/drawing/2014/main" id="{556F71F3-72ED-AA2A-72BC-4B762409756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665190" y="6068859"/>
              <a:ext cx="1074989" cy="291926"/>
            </a:xfrm>
            <a:prstGeom prst="rect">
              <a:avLst/>
            </a:prstGeom>
          </p:spPr>
        </p:pic>
        <p:sp>
          <p:nvSpPr>
            <p:cNvPr id="4" name="TextBox 3">
              <a:extLst>
                <a:ext uri="{FF2B5EF4-FFF2-40B4-BE49-F238E27FC236}">
                  <a16:creationId xmlns:a16="http://schemas.microsoft.com/office/drawing/2014/main" id="{301C2E51-399C-B76E-438D-938A1DD77F19}"/>
                </a:ext>
              </a:extLst>
            </p:cNvPr>
            <p:cNvSpPr txBox="1"/>
            <p:nvPr/>
          </p:nvSpPr>
          <p:spPr>
            <a:xfrm>
              <a:off x="8934428" y="6030157"/>
              <a:ext cx="1549101" cy="369330"/>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t">
              <a:spAutoFit/>
            </a:bodyPr>
            <a:lstStyle/>
            <a:p>
              <a:pPr marL="0" marR="0" indent="0" algn="l" defTabSz="914400" rtl="0" fontAlgn="auto" latinLnBrk="0" hangingPunct="0">
                <a:lnSpc>
                  <a:spcPct val="100000"/>
                </a:lnSpc>
                <a:spcBef>
                  <a:spcPts val="0"/>
                </a:spcBef>
                <a:spcAft>
                  <a:spcPts val="0"/>
                </a:spcAft>
                <a:buClrTx/>
                <a:buSzTx/>
                <a:buFontTx/>
                <a:buNone/>
                <a:tabLst/>
              </a:pPr>
              <a:r>
                <a:rPr kumimoji="0" lang="en-US" sz="1800" b="1" i="0" u="none" strike="noStrike" cap="none" spc="0" normalizeH="0" baseline="0" dirty="0">
                  <a:ln>
                    <a:noFill/>
                  </a:ln>
                  <a:solidFill>
                    <a:srgbClr val="C00000"/>
                  </a:solidFill>
                  <a:effectLst/>
                  <a:uFillTx/>
                  <a:latin typeface="+mj-lt"/>
                  <a:ea typeface="+mj-ea"/>
                  <a:cs typeface="+mj-cs"/>
                  <a:sym typeface="Calibri"/>
                </a:rPr>
                <a:t>Your Logo Here</a:t>
              </a:r>
            </a:p>
          </p:txBody>
        </p:sp>
        <p:cxnSp>
          <p:nvCxnSpPr>
            <p:cNvPr id="5" name="Straight Connector 4">
              <a:extLst>
                <a:ext uri="{FF2B5EF4-FFF2-40B4-BE49-F238E27FC236}">
                  <a16:creationId xmlns:a16="http://schemas.microsoft.com/office/drawing/2014/main" id="{93BC5F11-791B-CA0B-37EB-EEDF8846CB06}"/>
                </a:ext>
              </a:extLst>
            </p:cNvPr>
            <p:cNvCxnSpPr>
              <a:cxnSpLocks/>
            </p:cNvCxnSpPr>
            <p:nvPr/>
          </p:nvCxnSpPr>
          <p:spPr>
            <a:xfrm>
              <a:off x="10543424" y="6087519"/>
              <a:ext cx="0" cy="291926"/>
            </a:xfrm>
            <a:prstGeom prst="line">
              <a:avLst/>
            </a:prstGeom>
            <a:ln/>
          </p:spPr>
          <p:style>
            <a:lnRef idx="2">
              <a:schemeClr val="dk1"/>
            </a:lnRef>
            <a:fillRef idx="0">
              <a:schemeClr val="dk1"/>
            </a:fillRef>
            <a:effectRef idx="1">
              <a:schemeClr val="dk1"/>
            </a:effectRef>
            <a:fontRef idx="minor">
              <a:schemeClr val="tx1"/>
            </a:fontRef>
          </p:style>
        </p:cxnSp>
      </p:grpSp>
    </p:spTree>
  </p:cSld>
  <p:clrMapOvr>
    <a:masterClrMapping/>
  </p:clrMapOvr>
  <p:transition spd="med"/>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 name="Title 1"/>
          <p:cNvSpPr txBox="1">
            <a:spLocks noGrp="1"/>
          </p:cNvSpPr>
          <p:nvPr>
            <p:ph type="ctrTitle"/>
          </p:nvPr>
        </p:nvSpPr>
        <p:spPr>
          <a:xfrm>
            <a:off x="560172" y="102329"/>
            <a:ext cx="10968681" cy="1418848"/>
          </a:xfrm>
          <a:prstGeom prst="rect">
            <a:avLst/>
          </a:prstGeom>
        </p:spPr>
        <p:txBody>
          <a:bodyPr/>
          <a:lstStyle/>
          <a:p>
            <a:r>
              <a:rPr dirty="0">
                <a:solidFill>
                  <a:schemeClr val="tx1"/>
                </a:solidFill>
              </a:rPr>
              <a:t>Avoiding Common Scams</a:t>
            </a:r>
          </a:p>
        </p:txBody>
      </p:sp>
      <p:sp>
        <p:nvSpPr>
          <p:cNvPr id="122" name="Lorem Ipsum Subtitle"/>
          <p:cNvSpPr txBox="1">
            <a:spLocks noGrp="1"/>
          </p:cNvSpPr>
          <p:nvPr>
            <p:ph type="subTitle" idx="1"/>
          </p:nvPr>
        </p:nvSpPr>
        <p:spPr>
          <a:xfrm>
            <a:off x="663146" y="1748316"/>
            <a:ext cx="10865708" cy="4625583"/>
          </a:xfrm>
          <a:prstGeom prst="rect">
            <a:avLst/>
          </a:prstGeom>
        </p:spPr>
        <p:txBody>
          <a:bodyPr>
            <a:normAutofit/>
          </a:bodyPr>
          <a:lstStyle/>
          <a:p>
            <a:pPr marL="571500" indent="-571500" algn="l">
              <a:lnSpc>
                <a:spcPct val="100000"/>
              </a:lnSpc>
              <a:buSzPct val="100000"/>
              <a:buFont typeface="Arial"/>
              <a:buChar char="•"/>
              <a:defRPr sz="3600">
                <a:solidFill>
                  <a:schemeClr val="accent2"/>
                </a:solidFill>
                <a:latin typeface="Avenir Light"/>
                <a:ea typeface="Avenir Light"/>
                <a:cs typeface="Avenir Light"/>
                <a:sym typeface="Avenir Light"/>
              </a:defRPr>
            </a:pPr>
            <a:r>
              <a:rPr sz="3300" dirty="0"/>
              <a:t>Urgent Messages</a:t>
            </a:r>
          </a:p>
          <a:p>
            <a:pPr marL="571500" indent="-571500" algn="l">
              <a:lnSpc>
                <a:spcPct val="100000"/>
              </a:lnSpc>
              <a:buSzPct val="100000"/>
              <a:buFont typeface="Arial"/>
              <a:buChar char="•"/>
              <a:defRPr sz="3600">
                <a:solidFill>
                  <a:schemeClr val="accent2"/>
                </a:solidFill>
                <a:latin typeface="Avenir Light"/>
                <a:ea typeface="Avenir Light"/>
                <a:cs typeface="Avenir Light"/>
                <a:sym typeface="Avenir Light"/>
              </a:defRPr>
            </a:pPr>
            <a:r>
              <a:rPr sz="3300" dirty="0"/>
              <a:t>“Too Good to be True” Offers</a:t>
            </a:r>
          </a:p>
          <a:p>
            <a:pPr marL="571500" indent="-571500" algn="l">
              <a:lnSpc>
                <a:spcPct val="100000"/>
              </a:lnSpc>
              <a:buSzPct val="100000"/>
              <a:buFont typeface="Arial"/>
              <a:buChar char="•"/>
              <a:defRPr sz="3600">
                <a:solidFill>
                  <a:schemeClr val="accent2"/>
                </a:solidFill>
                <a:latin typeface="Avenir Light"/>
                <a:ea typeface="Avenir Light"/>
                <a:cs typeface="Avenir Light"/>
                <a:sym typeface="Avenir Light"/>
              </a:defRPr>
            </a:pPr>
            <a:r>
              <a:rPr sz="3300" dirty="0"/>
              <a:t>Sketchy Websites</a:t>
            </a:r>
          </a:p>
        </p:txBody>
      </p:sp>
      <p:grpSp>
        <p:nvGrpSpPr>
          <p:cNvPr id="2" name="Group 1">
            <a:extLst>
              <a:ext uri="{FF2B5EF4-FFF2-40B4-BE49-F238E27FC236}">
                <a16:creationId xmlns:a16="http://schemas.microsoft.com/office/drawing/2014/main" id="{581746B3-7575-FCC6-E5BE-B5FD8AD790B9}"/>
              </a:ext>
            </a:extLst>
          </p:cNvPr>
          <p:cNvGrpSpPr/>
          <p:nvPr/>
        </p:nvGrpSpPr>
        <p:grpSpPr>
          <a:xfrm>
            <a:off x="8934428" y="6030157"/>
            <a:ext cx="2805751" cy="369330"/>
            <a:chOff x="8934428" y="6030157"/>
            <a:chExt cx="2805751" cy="369330"/>
          </a:xfrm>
        </p:grpSpPr>
        <p:pic>
          <p:nvPicPr>
            <p:cNvPr id="3" name="Picture 2" descr="A black and white logo&#10;&#10;Description automatically generated">
              <a:extLst>
                <a:ext uri="{FF2B5EF4-FFF2-40B4-BE49-F238E27FC236}">
                  <a16:creationId xmlns:a16="http://schemas.microsoft.com/office/drawing/2014/main" id="{8E44AC41-CF9B-0FEE-6E3F-69F7806982F5}"/>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665190" y="6068859"/>
              <a:ext cx="1074989" cy="291926"/>
            </a:xfrm>
            <a:prstGeom prst="rect">
              <a:avLst/>
            </a:prstGeom>
          </p:spPr>
        </p:pic>
        <p:sp>
          <p:nvSpPr>
            <p:cNvPr id="4" name="TextBox 3">
              <a:extLst>
                <a:ext uri="{FF2B5EF4-FFF2-40B4-BE49-F238E27FC236}">
                  <a16:creationId xmlns:a16="http://schemas.microsoft.com/office/drawing/2014/main" id="{A17E453C-49B4-47C0-B09D-73ED014E5E19}"/>
                </a:ext>
              </a:extLst>
            </p:cNvPr>
            <p:cNvSpPr txBox="1"/>
            <p:nvPr/>
          </p:nvSpPr>
          <p:spPr>
            <a:xfrm>
              <a:off x="8934428" y="6030157"/>
              <a:ext cx="1549101" cy="369330"/>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t">
              <a:spAutoFit/>
            </a:bodyPr>
            <a:lstStyle/>
            <a:p>
              <a:pPr marL="0" marR="0" indent="0" algn="l" defTabSz="914400" rtl="0" fontAlgn="auto" latinLnBrk="0" hangingPunct="0">
                <a:lnSpc>
                  <a:spcPct val="100000"/>
                </a:lnSpc>
                <a:spcBef>
                  <a:spcPts val="0"/>
                </a:spcBef>
                <a:spcAft>
                  <a:spcPts val="0"/>
                </a:spcAft>
                <a:buClrTx/>
                <a:buSzTx/>
                <a:buFontTx/>
                <a:buNone/>
                <a:tabLst/>
              </a:pPr>
              <a:r>
                <a:rPr kumimoji="0" lang="en-US" sz="1800" b="1" i="0" u="none" strike="noStrike" cap="none" spc="0" normalizeH="0" baseline="0" dirty="0">
                  <a:ln>
                    <a:noFill/>
                  </a:ln>
                  <a:solidFill>
                    <a:srgbClr val="C00000"/>
                  </a:solidFill>
                  <a:effectLst/>
                  <a:uFillTx/>
                  <a:latin typeface="+mj-lt"/>
                  <a:ea typeface="+mj-ea"/>
                  <a:cs typeface="+mj-cs"/>
                  <a:sym typeface="Calibri"/>
                </a:rPr>
                <a:t>Your Logo Here</a:t>
              </a:r>
            </a:p>
          </p:txBody>
        </p:sp>
        <p:cxnSp>
          <p:nvCxnSpPr>
            <p:cNvPr id="5" name="Straight Connector 4">
              <a:extLst>
                <a:ext uri="{FF2B5EF4-FFF2-40B4-BE49-F238E27FC236}">
                  <a16:creationId xmlns:a16="http://schemas.microsoft.com/office/drawing/2014/main" id="{2F2E3747-2F5A-26EA-CEDA-07A0B8BB7875}"/>
                </a:ext>
              </a:extLst>
            </p:cNvPr>
            <p:cNvCxnSpPr>
              <a:cxnSpLocks/>
            </p:cNvCxnSpPr>
            <p:nvPr/>
          </p:nvCxnSpPr>
          <p:spPr>
            <a:xfrm>
              <a:off x="10543424" y="6087519"/>
              <a:ext cx="0" cy="291926"/>
            </a:xfrm>
            <a:prstGeom prst="line">
              <a:avLst/>
            </a:prstGeom>
            <a:ln/>
          </p:spPr>
          <p:style>
            <a:lnRef idx="2">
              <a:schemeClr val="dk1"/>
            </a:lnRef>
            <a:fillRef idx="0">
              <a:schemeClr val="dk1"/>
            </a:fillRef>
            <a:effectRef idx="1">
              <a:schemeClr val="dk1"/>
            </a:effectRef>
            <a:fontRef idx="minor">
              <a:schemeClr val="tx1"/>
            </a:fontRef>
          </p:style>
        </p:cxnSp>
      </p:grpSp>
    </p:spTree>
  </p:cSld>
  <p:clrMapOvr>
    <a:masterClrMapping/>
  </p:clrMapOvr>
  <p:transition spd="med"/>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5" name="coach-workplace-cybersecurity-spot4.jpeg" descr="coach-workplace-cybersecurity-spot4.jpeg"/>
          <p:cNvPicPr>
            <a:picLocks noChangeAspect="1"/>
          </p:cNvPicPr>
          <p:nvPr/>
        </p:nvPicPr>
        <p:blipFill>
          <a:blip r:embed="rId3"/>
          <a:srcRect t="5980" b="23996"/>
          <a:stretch>
            <a:fillRect/>
          </a:stretch>
        </p:blipFill>
        <p:spPr>
          <a:xfrm>
            <a:off x="0" y="-199"/>
            <a:ext cx="12192001" cy="4802129"/>
          </a:xfrm>
          <a:prstGeom prst="rect">
            <a:avLst/>
          </a:prstGeom>
          <a:ln w="12700">
            <a:miter lim="400000"/>
          </a:ln>
        </p:spPr>
      </p:pic>
      <p:sp>
        <p:nvSpPr>
          <p:cNvPr id="126" name="Title 1"/>
          <p:cNvSpPr txBox="1"/>
          <p:nvPr/>
        </p:nvSpPr>
        <p:spPr>
          <a:xfrm>
            <a:off x="560172" y="3941233"/>
            <a:ext cx="10968681" cy="238760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nchor="b">
            <a:normAutofit/>
          </a:bodyPr>
          <a:lstStyle>
            <a:lvl1pPr>
              <a:lnSpc>
                <a:spcPct val="90000"/>
              </a:lnSpc>
              <a:defRPr sz="5400">
                <a:solidFill>
                  <a:schemeClr val="accent1"/>
                </a:solidFill>
                <a:latin typeface="Avenir Black"/>
                <a:ea typeface="Avenir Black"/>
                <a:cs typeface="Avenir Black"/>
                <a:sym typeface="Avenir Black"/>
              </a:defRPr>
            </a:lvl1pPr>
          </a:lstStyle>
          <a:p>
            <a:r>
              <a:rPr dirty="0">
                <a:solidFill>
                  <a:schemeClr val="tx1"/>
                </a:solidFill>
              </a:rPr>
              <a:t>Personal Devices</a:t>
            </a:r>
          </a:p>
        </p:txBody>
      </p:sp>
    </p:spTree>
  </p:cSld>
  <p:clrMapOvr>
    <a:masterClrMapping/>
  </p:clrMapOvr>
  <p:transition spd="med"/>
</p:sld>
</file>

<file path=ppt/theme/theme1.xml><?xml version="1.0" encoding="utf-8"?>
<a:theme xmlns:a="http://schemas.openxmlformats.org/drawingml/2006/main" name="Office Theme">
  <a:themeElements>
    <a:clrScheme name="Office Theme">
      <a:dk1>
        <a:srgbClr val="282A33"/>
      </a:dk1>
      <a:lt1>
        <a:srgbClr val="FFFFFF"/>
      </a:lt1>
      <a:dk2>
        <a:srgbClr val="A7A7A7"/>
      </a:dk2>
      <a:lt2>
        <a:srgbClr val="535353"/>
      </a:lt2>
      <a:accent1>
        <a:srgbClr val="02A1FF"/>
      </a:accent1>
      <a:accent2>
        <a:srgbClr val="282932"/>
      </a:accent2>
      <a:accent3>
        <a:srgbClr val="D4D5D3"/>
      </a:accent3>
      <a:accent4>
        <a:srgbClr val="FEFFFE"/>
      </a:accent4>
      <a:accent5>
        <a:srgbClr val="06A0FF"/>
      </a:accent5>
      <a:accent6>
        <a:srgbClr val="16171C"/>
      </a:accent6>
      <a:hlink>
        <a:srgbClr val="0000FF"/>
      </a:hlink>
      <a:folHlink>
        <a:srgbClr val="FF00FF"/>
      </a:folHlink>
    </a:clrScheme>
    <a:fontScheme name="Office Theme">
      <a:majorFont>
        <a:latin typeface="Calibri"/>
        <a:ea typeface="Calibri"/>
        <a:cs typeface="Calibri"/>
      </a:majorFont>
      <a:minorFont>
        <a:latin typeface="Helvetica"/>
        <a:ea typeface="Helvetica"/>
        <a:cs typeface="Helvetica"/>
      </a:minorFont>
    </a:fontScheme>
    <a:fmtScheme name="Office Them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4">
            <a:hueOff val="-7200000"/>
            <a:satOff val="-100001"/>
          </a:schemeClr>
        </a:solidFill>
        <a:ln w="12700" cap="flat">
          <a:solidFill>
            <a:schemeClr val="accent1"/>
          </a:solidFill>
          <a:prstDash val="solid"/>
          <a:miter lim="800000"/>
        </a:ln>
        <a:effectLst/>
        <a:sp3d/>
      </a:spPr>
      <a:bodyPr rot="0" spcFirstLastPara="1" vertOverflow="overflow" horzOverflow="overflow" vert="horz" wrap="square" lIns="45719" tIns="45719" rIns="45719" bIns="45719" numCol="1" spcCol="38100" rtlCol="0" anchor="ctr">
        <a:spAutoFit/>
      </a:bodyPr>
      <a:lstStyle>
        <a:def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282A33"/>
            </a:solidFill>
            <a:effectLst/>
            <a:uFillTx/>
            <a:latin typeface="+mj-lt"/>
            <a:ea typeface="+mj-ea"/>
            <a:cs typeface="+mj-cs"/>
            <a:sym typeface="Calibri"/>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12700" cap="flat">
          <a:solidFill>
            <a:schemeClr val="accent1"/>
          </a:solidFill>
          <a:prstDash val="solid"/>
          <a:miter lim="8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45719" tIns="45719" rIns="45719" bIns="45719" numCol="1" spcCol="38100" rtlCol="0" anchor="t">
        <a:spAutoFit/>
      </a:bodyPr>
      <a:lstStyle>
        <a:def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282A33"/>
            </a:solidFill>
            <a:effectLst/>
            <a:uFillTx/>
            <a:latin typeface="+mj-lt"/>
            <a:ea typeface="+mj-ea"/>
            <a:cs typeface="+mj-cs"/>
            <a:sym typeface="Calibri"/>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Office Theme">
  <a:themeElements>
    <a:clrScheme name="Office Theme">
      <a:dk1>
        <a:srgbClr val="282A33"/>
      </a:dk1>
      <a:lt1>
        <a:srgbClr val="332C0B"/>
      </a:lt1>
      <a:dk2>
        <a:srgbClr val="A7A7A7"/>
      </a:dk2>
      <a:lt2>
        <a:srgbClr val="535353"/>
      </a:lt2>
      <a:accent1>
        <a:srgbClr val="02A1FF"/>
      </a:accent1>
      <a:accent2>
        <a:srgbClr val="282932"/>
      </a:accent2>
      <a:accent3>
        <a:srgbClr val="D4D5D3"/>
      </a:accent3>
      <a:accent4>
        <a:srgbClr val="FEFFFE"/>
      </a:accent4>
      <a:accent5>
        <a:srgbClr val="06A0FF"/>
      </a:accent5>
      <a:accent6>
        <a:srgbClr val="16171C"/>
      </a:accent6>
      <a:hlink>
        <a:srgbClr val="0000FF"/>
      </a:hlink>
      <a:folHlink>
        <a:srgbClr val="FF00FF"/>
      </a:folHlink>
    </a:clrScheme>
    <a:fontScheme name="Office Theme">
      <a:majorFont>
        <a:latin typeface="Calibri"/>
        <a:ea typeface="Calibri"/>
        <a:cs typeface="Calibri"/>
      </a:majorFont>
      <a:minorFont>
        <a:latin typeface="Helvetica"/>
        <a:ea typeface="Helvetica"/>
        <a:cs typeface="Helvetica"/>
      </a:minorFont>
    </a:fontScheme>
    <a:fmtScheme name="Office Them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4">
            <a:hueOff val="-7200000"/>
            <a:satOff val="-100001"/>
          </a:schemeClr>
        </a:solidFill>
        <a:ln w="12700" cap="flat">
          <a:solidFill>
            <a:schemeClr val="accent1"/>
          </a:solidFill>
          <a:prstDash val="solid"/>
          <a:miter lim="800000"/>
        </a:ln>
        <a:effectLst/>
        <a:sp3d/>
      </a:spPr>
      <a:bodyPr rot="0" spcFirstLastPara="1" vertOverflow="overflow" horzOverflow="overflow" vert="horz" wrap="square" lIns="45719" tIns="45719" rIns="45719" bIns="45719" numCol="1" spcCol="38100" rtlCol="0" anchor="ctr">
        <a:spAutoFit/>
      </a:bodyPr>
      <a:lstStyle>
        <a:def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282A33"/>
            </a:solidFill>
            <a:effectLst/>
            <a:uFillTx/>
            <a:latin typeface="+mj-lt"/>
            <a:ea typeface="+mj-ea"/>
            <a:cs typeface="+mj-cs"/>
            <a:sym typeface="Calibri"/>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12700" cap="flat">
          <a:solidFill>
            <a:schemeClr val="accent1"/>
          </a:solidFill>
          <a:prstDash val="solid"/>
          <a:miter lim="8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45719" tIns="45719" rIns="45719" bIns="45719" numCol="1" spcCol="38100" rtlCol="0" anchor="t">
        <a:spAutoFit/>
      </a:bodyPr>
      <a:lstStyle>
        <a:def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282A33"/>
            </a:solidFill>
            <a:effectLst/>
            <a:uFillTx/>
            <a:latin typeface="+mj-lt"/>
            <a:ea typeface="+mj-ea"/>
            <a:cs typeface="+mj-cs"/>
            <a:sym typeface="Calibri"/>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docProps/app.xml><?xml version="1.0" encoding="utf-8"?>
<Properties xmlns="http://schemas.openxmlformats.org/officeDocument/2006/extended-properties" xmlns:vt="http://schemas.openxmlformats.org/officeDocument/2006/docPropsVTypes">
  <TotalTime>0</TotalTime>
  <Words>1846</Words>
  <Application>Microsoft Macintosh PowerPoint</Application>
  <PresentationFormat>Widescreen</PresentationFormat>
  <Paragraphs>96</Paragraphs>
  <Slides>14</Slides>
  <Notes>13</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14</vt:i4>
      </vt:variant>
    </vt:vector>
  </HeadingPairs>
  <TitlesOfParts>
    <vt:vector size="20" baseType="lpstr">
      <vt:lpstr>Arial</vt:lpstr>
      <vt:lpstr>Avenir Black</vt:lpstr>
      <vt:lpstr>Avenir Heavy</vt:lpstr>
      <vt:lpstr>Calibri</vt:lpstr>
      <vt:lpstr>Calibri Light</vt:lpstr>
      <vt:lpstr>Office Theme</vt:lpstr>
      <vt:lpstr>PowerPoint Presentation</vt:lpstr>
      <vt:lpstr>Sponsor Intro</vt:lpstr>
      <vt:lpstr>PowerPoint Presentation</vt:lpstr>
      <vt:lpstr>We’re going to discuss…</vt:lpstr>
      <vt:lpstr>PowerPoint Presentation</vt:lpstr>
      <vt:lpstr>Passwords</vt:lpstr>
      <vt:lpstr>Authentification</vt:lpstr>
      <vt:lpstr>Avoiding Common Scams</vt:lpstr>
      <vt:lpstr>PowerPoint Presentation</vt:lpstr>
      <vt:lpstr>Interacting With Others</vt:lpstr>
      <vt:lpstr>PowerPoint Presentation</vt:lpstr>
      <vt:lpstr>Resources</vt:lpstr>
      <vt:lpstr>Make Sure Your Accounts are…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cp:lastModifiedBy>Sophia Duffin</cp:lastModifiedBy>
  <cp:revision>1</cp:revision>
  <dcterms:modified xsi:type="dcterms:W3CDTF">2025-09-11T19:38:38Z</dcterms:modified>
</cp:coreProperties>
</file>