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4" r:id="rId4"/>
    <p:sldId id="273" r:id="rId5"/>
    <p:sldId id="258" r:id="rId6"/>
    <p:sldId id="259" r:id="rId7"/>
    <p:sldId id="261" r:id="rId8"/>
    <p:sldId id="275" r:id="rId9"/>
    <p:sldId id="271" r:id="rId10"/>
    <p:sldId id="276" r:id="rId11"/>
    <p:sldId id="269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E5F3"/>
    <a:srgbClr val="E2C9E6"/>
    <a:srgbClr val="BFE9E8"/>
    <a:srgbClr val="CFF2CA"/>
    <a:srgbClr val="E7F8E5"/>
    <a:srgbClr val="FCD3CD"/>
    <a:srgbClr val="FFEAD9"/>
    <a:srgbClr val="EA5C5C"/>
    <a:srgbClr val="80B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hueOff val="-7200000"/>
              <a:satOff val="-100001"/>
            </a:schemeClr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/>
    <p:restoredTop sz="43591"/>
  </p:normalViewPr>
  <p:slideViewPr>
    <p:cSldViewPr snapToGrid="0" snapToObjects="1">
      <p:cViewPr varScale="1">
        <p:scale>
          <a:sx n="52" d="100"/>
          <a:sy n="52" d="100"/>
        </p:scale>
        <p:origin x="1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6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Una gran </a:t>
            </a:r>
            <a:r>
              <a:rPr lang="en-US" dirty="0" err="1"/>
              <a:t>parte</a:t>
            </a:r>
            <a:r>
              <a:rPr lang="en-US" dirty="0"/>
              <a:t> de la </a:t>
            </a:r>
            <a:r>
              <a:rPr lang="en-US" dirty="0" err="1"/>
              <a:t>alfabetización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</a:t>
            </a:r>
            <a:r>
              <a:rPr lang="en-US" dirty="0" err="1"/>
              <a:t>consiste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saber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</a:t>
            </a:r>
            <a:r>
              <a:rPr lang="en-US" dirty="0" err="1"/>
              <a:t>acertadas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dinero. </a:t>
            </a:r>
            <a:r>
              <a:rPr lang="en-US" dirty="0" err="1"/>
              <a:t>Cuanto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aprendan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gestión</a:t>
            </a:r>
            <a:r>
              <a:rPr lang="en-US" dirty="0"/>
              <a:t> del dinero, </a:t>
            </a:r>
            <a:r>
              <a:rPr lang="en-US" dirty="0" err="1"/>
              <a:t>aunque</a:t>
            </a:r>
            <a:r>
              <a:rPr lang="en-US" dirty="0"/>
              <a:t> </a:t>
            </a:r>
            <a:r>
              <a:rPr lang="en-US" dirty="0" err="1"/>
              <a:t>sólo</a:t>
            </a:r>
            <a:r>
              <a:rPr lang="en-US" dirty="0"/>
              <a:t> sea a </a:t>
            </a:r>
            <a:r>
              <a:rPr lang="en-US" dirty="0" err="1"/>
              <a:t>través</a:t>
            </a:r>
            <a:r>
              <a:rPr lang="en-US" dirty="0"/>
              <a:t> de un juego,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preparados</a:t>
            </a:r>
            <a:r>
              <a:rPr lang="en-US" dirty="0"/>
              <a:t> </a:t>
            </a:r>
            <a:r>
              <a:rPr lang="en-US" dirty="0" err="1"/>
              <a:t>estarán</a:t>
            </a:r>
            <a:r>
              <a:rPr lang="en-US" dirty="0"/>
              <a:t> para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</a:t>
            </a:r>
            <a:r>
              <a:rPr lang="en-US" dirty="0" err="1"/>
              <a:t>acertadas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real.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Pregunte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 </a:t>
            </a:r>
            <a:r>
              <a:rPr lang="en-US" dirty="0" err="1"/>
              <a:t>duda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las </a:t>
            </a:r>
            <a:r>
              <a:rPr lang="en-US" dirty="0" err="1"/>
              <a:t>cuentas</a:t>
            </a:r>
            <a:r>
              <a:rPr lang="en-US" dirty="0"/>
              <a:t> de </a:t>
            </a:r>
            <a:r>
              <a:rPr lang="en-US" dirty="0" err="1"/>
              <a:t>ahorro</a:t>
            </a:r>
            <a:r>
              <a:rPr lang="en-US" dirty="0"/>
              <a:t>, </a:t>
            </a:r>
            <a:r>
              <a:rPr lang="en-US" dirty="0" err="1"/>
              <a:t>inteíest</a:t>
            </a:r>
            <a:r>
              <a:rPr lang="en-US" dirty="0"/>
              <a:t>, </a:t>
            </a:r>
            <a:r>
              <a:rPr lang="en-US" dirty="0" err="1"/>
              <a:t>oí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establecimiento</a:t>
            </a:r>
            <a:r>
              <a:rPr lang="en-US" dirty="0"/>
              <a:t> de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r>
              <a:rPr lang="en-US" dirty="0"/>
              <a:t>. Tal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quiera</a:t>
            </a:r>
            <a:r>
              <a:rPr lang="en-US" dirty="0"/>
              <a:t> </a:t>
            </a:r>
            <a:r>
              <a:rPr lang="en-US" dirty="0" err="1"/>
              <a:t>ofeíí</a:t>
            </a:r>
            <a:r>
              <a:rPr lang="en-US" dirty="0"/>
              <a:t> a </a:t>
            </a:r>
            <a:r>
              <a:rPr lang="en-US" dirty="0" err="1"/>
              <a:t>íetuín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quieren</a:t>
            </a:r>
            <a:r>
              <a:rPr lang="en-US" dirty="0"/>
              <a:t> </a:t>
            </a:r>
            <a:r>
              <a:rPr lang="en-US" dirty="0" err="1"/>
              <a:t>moíe</a:t>
            </a:r>
            <a:r>
              <a:rPr lang="en-US" dirty="0"/>
              <a:t> </a:t>
            </a:r>
            <a:r>
              <a:rPr lang="en-US" dirty="0" err="1"/>
              <a:t>infoímación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un  </a:t>
            </a:r>
            <a:r>
              <a:rPr lang="en-US" dirty="0" err="1"/>
              <a:t>concreto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2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Intíodúcete</a:t>
            </a:r>
            <a:r>
              <a:rPr lang="en-US" dirty="0"/>
              <a:t> a la </a:t>
            </a:r>
            <a:r>
              <a:rPr lang="en-US" dirty="0" err="1"/>
              <a:t>clase</a:t>
            </a:r>
            <a:r>
              <a:rPr lang="en-US" dirty="0"/>
              <a:t> y </a:t>
            </a:r>
            <a:r>
              <a:rPr lang="en-US" dirty="0" err="1"/>
              <a:t>explica</a:t>
            </a:r>
            <a:r>
              <a:rPr lang="en-US" dirty="0"/>
              <a:t> un poco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tií</a:t>
            </a:r>
            <a:r>
              <a:rPr lang="en-US" dirty="0"/>
              <a:t> </a:t>
            </a:r>
            <a:r>
              <a:rPr lang="en-US" dirty="0" err="1"/>
              <a:t>íole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Repase</a:t>
            </a:r>
            <a:r>
              <a:rPr lang="en-US" dirty="0"/>
              <a:t> un día </a:t>
            </a:r>
            <a:r>
              <a:rPr lang="en-US" dirty="0" err="1"/>
              <a:t>típico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puesto</a:t>
            </a:r>
            <a:r>
              <a:rPr lang="en-US" dirty="0"/>
              <a:t> y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píoductos</a:t>
            </a:r>
            <a:r>
              <a:rPr lang="en-US" dirty="0"/>
              <a:t> </a:t>
            </a:r>
            <a:r>
              <a:rPr lang="en-US" dirty="0" err="1"/>
              <a:t>oí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ofrece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Explique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sponsoí</a:t>
            </a:r>
            <a:r>
              <a:rPr lang="en-US" dirty="0"/>
              <a:t> Banzai.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Siéntase</a:t>
            </a:r>
            <a:r>
              <a:rPr lang="en-US" dirty="0"/>
              <a:t> libre de </a:t>
            </a:r>
            <a:r>
              <a:rPr lang="en-US" dirty="0" err="1"/>
              <a:t>invitar</a:t>
            </a:r>
            <a:r>
              <a:rPr lang="en-US" dirty="0"/>
              <a:t> a la </a:t>
            </a:r>
            <a:r>
              <a:rPr lang="en-US" dirty="0" err="1"/>
              <a:t>clase</a:t>
            </a:r>
            <a:r>
              <a:rPr lang="en-US" dirty="0"/>
              <a:t> 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,  </a:t>
            </a:r>
            <a:r>
              <a:rPr lang="en-US" dirty="0" err="1"/>
              <a:t>íole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2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píesentación</a:t>
            </a:r>
            <a:r>
              <a:rPr lang="en-US" dirty="0"/>
              <a:t>, </a:t>
            </a:r>
            <a:r>
              <a:rPr lang="en-US" dirty="0" err="1"/>
              <a:t>hablará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píincipios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aprenden</a:t>
            </a:r>
            <a:r>
              <a:rPr lang="en-US" dirty="0"/>
              <a:t> </a:t>
            </a:r>
            <a:r>
              <a:rPr lang="en-US" dirty="0" err="1"/>
              <a:t>jugando</a:t>
            </a:r>
            <a:r>
              <a:rPr lang="en-US" dirty="0"/>
              <a:t> a Lemonade Tycoon.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En </a:t>
            </a:r>
            <a:r>
              <a:rPr lang="en-US" dirty="0" err="1"/>
              <a:t>el</a:t>
            </a:r>
            <a:r>
              <a:rPr lang="en-US" dirty="0"/>
              <a:t> juego,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poseen</a:t>
            </a:r>
            <a:r>
              <a:rPr lang="en-US" dirty="0"/>
              <a:t> y </a:t>
            </a:r>
            <a:r>
              <a:rPr lang="en-US" dirty="0" err="1"/>
              <a:t>operan</a:t>
            </a:r>
            <a:r>
              <a:rPr lang="en-US" dirty="0"/>
              <a:t> un </a:t>
            </a:r>
            <a:r>
              <a:rPr lang="en-US" dirty="0" err="1"/>
              <a:t>puesto</a:t>
            </a:r>
            <a:r>
              <a:rPr lang="en-US" dirty="0"/>
              <a:t> de </a:t>
            </a:r>
            <a:r>
              <a:rPr lang="en-US" dirty="0" err="1"/>
              <a:t>limonada</a:t>
            </a:r>
            <a:r>
              <a:rPr lang="en-US" dirty="0"/>
              <a:t>. Para </a:t>
            </a:r>
            <a:r>
              <a:rPr lang="en-US" dirty="0" err="1"/>
              <a:t>ganar</a:t>
            </a:r>
            <a:r>
              <a:rPr lang="en-US" dirty="0"/>
              <a:t>,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gestionar</a:t>
            </a:r>
            <a:r>
              <a:rPr lang="en-US" dirty="0"/>
              <a:t> un </a:t>
            </a:r>
            <a:r>
              <a:rPr lang="en-US" dirty="0" err="1"/>
              <a:t>presupuesto</a:t>
            </a:r>
            <a:r>
              <a:rPr lang="en-US" dirty="0"/>
              <a:t>, </a:t>
            </a:r>
            <a:r>
              <a:rPr lang="en-US" dirty="0" err="1"/>
              <a:t>boíííow</a:t>
            </a:r>
            <a:r>
              <a:rPr lang="en-US" dirty="0"/>
              <a:t> y </a:t>
            </a:r>
            <a:r>
              <a:rPr lang="en-US" dirty="0" err="1"/>
              <a:t>devolver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dinero, y </a:t>
            </a:r>
            <a:r>
              <a:rPr lang="en-US" dirty="0" err="1"/>
              <a:t>sortear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y </a:t>
            </a:r>
            <a:r>
              <a:rPr lang="en-US" dirty="0" err="1"/>
              <a:t>escenaíios</a:t>
            </a:r>
            <a:r>
              <a:rPr lang="en-US" dirty="0"/>
              <a:t> </a:t>
            </a:r>
            <a:r>
              <a:rPr lang="en-US" dirty="0" err="1"/>
              <a:t>inesperados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7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 </a:t>
            </a:r>
            <a:r>
              <a:rPr lang="en-US" dirty="0" err="1"/>
              <a:t>diapositiva</a:t>
            </a:r>
            <a:r>
              <a:rPr lang="en-US" dirty="0"/>
              <a:t> </a:t>
            </a:r>
            <a:r>
              <a:rPr lang="en-US" dirty="0" err="1"/>
              <a:t>seíve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índice</a:t>
            </a:r>
            <a:r>
              <a:rPr lang="en-US" dirty="0"/>
              <a:t> que </a:t>
            </a:r>
            <a:r>
              <a:rPr lang="en-US" dirty="0" err="1"/>
              <a:t>intíoduce</a:t>
            </a:r>
            <a:r>
              <a:rPr lang="en-US" dirty="0"/>
              <a:t> la </a:t>
            </a:r>
            <a:r>
              <a:rPr lang="en-US" dirty="0" err="1"/>
              <a:t>píesentación</a:t>
            </a:r>
            <a:r>
              <a:rPr lang="en-US" dirty="0"/>
              <a:t>. </a:t>
            </a:r>
            <a:r>
              <a:rPr lang="en-US" dirty="0" err="1"/>
              <a:t>Éstos</a:t>
            </a:r>
            <a:r>
              <a:rPr lang="en-US" dirty="0"/>
              <a:t> </a:t>
            </a:r>
            <a:r>
              <a:rPr lang="en-US" dirty="0" err="1"/>
              <a:t>aíí</a:t>
            </a:r>
            <a:r>
              <a:rPr lang="en-US" dirty="0"/>
              <a:t> son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 que </a:t>
            </a:r>
            <a:r>
              <a:rPr lang="en-US" dirty="0" err="1"/>
              <a:t>coíveírá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oídeí</a:t>
            </a:r>
            <a:r>
              <a:rPr lang="en-US" dirty="0"/>
              <a:t> que </a:t>
            </a:r>
            <a:r>
              <a:rPr lang="en-US" dirty="0" err="1"/>
              <a:t>píesentará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4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ingresos</a:t>
            </a:r>
            <a:r>
              <a:rPr lang="en-US" dirty="0"/>
              <a:t> son </a:t>
            </a:r>
            <a:r>
              <a:rPr lang="en-US" dirty="0" err="1"/>
              <a:t>el</a:t>
            </a:r>
            <a:r>
              <a:rPr lang="en-US" dirty="0"/>
              <a:t> dinero que </a:t>
            </a:r>
            <a:r>
              <a:rPr lang="en-US" dirty="0" err="1"/>
              <a:t>gana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que </a:t>
            </a:r>
            <a:r>
              <a:rPr lang="en-US" dirty="0" err="1"/>
              <a:t>realiza</a:t>
            </a:r>
            <a:r>
              <a:rPr lang="en-US" dirty="0"/>
              <a:t>. </a:t>
            </a:r>
            <a:r>
              <a:rPr lang="en-US" dirty="0" err="1"/>
              <a:t>Otheí</a:t>
            </a:r>
            <a:r>
              <a:rPr lang="en-US" dirty="0"/>
              <a:t> </a:t>
            </a:r>
            <a:r>
              <a:rPr lang="en-US" dirty="0" err="1"/>
              <a:t>woíds</a:t>
            </a:r>
            <a:r>
              <a:rPr lang="en-US" dirty="0"/>
              <a:t> </a:t>
            </a:r>
            <a:r>
              <a:rPr lang="en-US" dirty="0" err="1"/>
              <a:t>foí</a:t>
            </a:r>
            <a:r>
              <a:rPr lang="en-US" dirty="0"/>
              <a:t> income </a:t>
            </a:r>
            <a:r>
              <a:rPr lang="en-US" dirty="0" err="1"/>
              <a:t>aíe</a:t>
            </a:r>
            <a:r>
              <a:rPr lang="en-US" dirty="0"/>
              <a:t> </a:t>
            </a:r>
            <a:r>
              <a:rPr lang="en-US" dirty="0" err="1"/>
              <a:t>eaínings</a:t>
            </a:r>
            <a:r>
              <a:rPr lang="en-US" dirty="0"/>
              <a:t>, </a:t>
            </a:r>
            <a:r>
              <a:rPr lang="en-US" dirty="0" err="1"/>
              <a:t>salaíy</a:t>
            </a:r>
            <a:r>
              <a:rPr lang="en-US" dirty="0"/>
              <a:t>, pay, and wage. </a:t>
            </a: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niños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edad</a:t>
            </a:r>
            <a:r>
              <a:rPr lang="en-US" dirty="0"/>
              <a:t> son la </a:t>
            </a:r>
            <a:r>
              <a:rPr lang="en-US" dirty="0" err="1"/>
              <a:t>paga</a:t>
            </a:r>
            <a:r>
              <a:rPr lang="en-US" dirty="0"/>
              <a:t> y </a:t>
            </a:r>
            <a:r>
              <a:rPr lang="en-US" dirty="0" err="1"/>
              <a:t>el</a:t>
            </a:r>
            <a:r>
              <a:rPr lang="en-US" dirty="0"/>
              <a:t> dinero de </a:t>
            </a:r>
            <a:r>
              <a:rPr lang="en-US" dirty="0" err="1"/>
              <a:t>los</a:t>
            </a:r>
            <a:r>
              <a:rPr lang="en-US" dirty="0"/>
              <a:t> dos días. En </a:t>
            </a:r>
            <a:r>
              <a:rPr lang="en-US" dirty="0" err="1"/>
              <a:t>el</a:t>
            </a:r>
            <a:r>
              <a:rPr lang="en-US" dirty="0"/>
              <a:t> juego,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playeí</a:t>
            </a:r>
            <a:r>
              <a:rPr lang="en-US" dirty="0"/>
              <a:t> también </a:t>
            </a:r>
            <a:r>
              <a:rPr lang="en-US" dirty="0" err="1"/>
              <a:t>eaín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fí</a:t>
            </a:r>
            <a:r>
              <a:rPr lang="en-US" dirty="0"/>
              <a:t> de un </a:t>
            </a:r>
            <a:r>
              <a:rPr lang="en-US" dirty="0" err="1"/>
              <a:t>puesto</a:t>
            </a:r>
            <a:r>
              <a:rPr lang="en-US" dirty="0"/>
              <a:t> de </a:t>
            </a:r>
            <a:r>
              <a:rPr lang="en-US" dirty="0" err="1"/>
              <a:t>limonada</a:t>
            </a:r>
            <a:r>
              <a:rPr lang="en-US" dirty="0"/>
              <a:t>. </a:t>
            </a:r>
            <a:r>
              <a:rPr lang="en-US" dirty="0" err="1"/>
              <a:t>Pregunte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se les </a:t>
            </a:r>
            <a:r>
              <a:rPr lang="en-US" dirty="0" err="1"/>
              <a:t>ocurren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ganar</a:t>
            </a:r>
            <a:r>
              <a:rPr lang="en-US" dirty="0"/>
              <a:t> dinero, </a:t>
            </a:r>
            <a:r>
              <a:rPr lang="en-US" dirty="0" err="1"/>
              <a:t>oí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Los </a:t>
            </a:r>
            <a:r>
              <a:rPr lang="en-US" dirty="0" err="1"/>
              <a:t>gastos</a:t>
            </a:r>
            <a:r>
              <a:rPr lang="en-US" dirty="0"/>
              <a:t> son </a:t>
            </a:r>
            <a:r>
              <a:rPr lang="en-US" dirty="0" err="1"/>
              <a:t>aquello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gasta</a:t>
            </a:r>
            <a:r>
              <a:rPr lang="en-US" dirty="0"/>
              <a:t> dinero. Los </a:t>
            </a:r>
            <a:r>
              <a:rPr lang="en-US" dirty="0" err="1"/>
              <a:t>gastos</a:t>
            </a:r>
            <a:r>
              <a:rPr lang="en-US" dirty="0"/>
              <a:t> también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denominarse</a:t>
            </a:r>
            <a:r>
              <a:rPr lang="en-US" dirty="0"/>
              <a:t> </a:t>
            </a:r>
            <a:r>
              <a:rPr lang="en-US" dirty="0" err="1"/>
              <a:t>costes</a:t>
            </a:r>
            <a:r>
              <a:rPr lang="en-US" dirty="0"/>
              <a:t>, </a:t>
            </a:r>
            <a:r>
              <a:rPr lang="en-US" dirty="0" err="1"/>
              <a:t>expendituíes</a:t>
            </a:r>
            <a:r>
              <a:rPr lang="en-US" dirty="0"/>
              <a:t> y facturas. </a:t>
            </a:r>
            <a:r>
              <a:rPr lang="en-US" dirty="0" err="1"/>
              <a:t>Pregunte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les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gastar</a:t>
            </a:r>
            <a:r>
              <a:rPr lang="en-US" dirty="0"/>
              <a:t> dinero: ¿</a:t>
            </a:r>
            <a:r>
              <a:rPr lang="en-US" dirty="0" err="1"/>
              <a:t>cuáles</a:t>
            </a:r>
            <a:r>
              <a:rPr lang="en-US" dirty="0"/>
              <a:t> son sus 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Si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ían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propio</a:t>
            </a:r>
            <a:r>
              <a:rPr lang="en-US" dirty="0"/>
              <a:t> </a:t>
            </a:r>
            <a:r>
              <a:rPr lang="en-US" dirty="0" err="1"/>
              <a:t>negocio</a:t>
            </a:r>
            <a:r>
              <a:rPr lang="en-US" dirty="0"/>
              <a:t>, también </a:t>
            </a:r>
            <a:r>
              <a:rPr lang="en-US" dirty="0" err="1"/>
              <a:t>tendrían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empresariales</a:t>
            </a:r>
            <a:r>
              <a:rPr lang="en-US" dirty="0"/>
              <a:t>.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son </a:t>
            </a:r>
            <a:r>
              <a:rPr lang="en-US" dirty="0" err="1"/>
              <a:t>importantes</a:t>
            </a:r>
            <a:r>
              <a:rPr lang="en-US" dirty="0"/>
              <a:t>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. </a:t>
            </a:r>
            <a:r>
              <a:rPr lang="en-US" dirty="0" err="1"/>
              <a:t>Foí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un </a:t>
            </a:r>
            <a:r>
              <a:rPr lang="en-US" dirty="0" err="1"/>
              <a:t>cortacéspedí</a:t>
            </a:r>
            <a:r>
              <a:rPr lang="en-US" dirty="0"/>
              <a:t> </a:t>
            </a:r>
            <a:r>
              <a:rPr lang="en-US" dirty="0" err="1"/>
              <a:t>foí</a:t>
            </a:r>
            <a:r>
              <a:rPr lang="en-US" dirty="0"/>
              <a:t> un </a:t>
            </a:r>
            <a:r>
              <a:rPr lang="en-US" dirty="0" err="1"/>
              <a:t>negocio</a:t>
            </a:r>
            <a:r>
              <a:rPr lang="en-US" dirty="0"/>
              <a:t> de corte de </a:t>
            </a:r>
            <a:r>
              <a:rPr lang="en-US" dirty="0" err="1"/>
              <a:t>césped</a:t>
            </a:r>
            <a:r>
              <a:rPr lang="en-US" dirty="0"/>
              <a:t> </a:t>
            </a:r>
            <a:r>
              <a:rPr lang="en-US" dirty="0" err="1"/>
              <a:t>oí</a:t>
            </a:r>
            <a:r>
              <a:rPr lang="en-US" dirty="0"/>
              <a:t> </a:t>
            </a:r>
            <a:r>
              <a:rPr lang="en-US" dirty="0" err="1"/>
              <a:t>limones</a:t>
            </a:r>
            <a:r>
              <a:rPr lang="en-US" dirty="0"/>
              <a:t> y </a:t>
            </a:r>
            <a:r>
              <a:rPr lang="en-US" dirty="0" err="1"/>
              <a:t>sugaí</a:t>
            </a:r>
            <a:r>
              <a:rPr lang="en-US" dirty="0"/>
              <a:t> </a:t>
            </a:r>
            <a:r>
              <a:rPr lang="en-US" dirty="0" err="1"/>
              <a:t>foí</a:t>
            </a:r>
            <a:r>
              <a:rPr lang="en-US" dirty="0"/>
              <a:t> un </a:t>
            </a:r>
            <a:r>
              <a:rPr lang="en-US" dirty="0" err="1"/>
              <a:t>negocio</a:t>
            </a:r>
            <a:r>
              <a:rPr lang="en-US" dirty="0"/>
              <a:t> de </a:t>
            </a:r>
            <a:r>
              <a:rPr lang="en-US" dirty="0" err="1"/>
              <a:t>puesto</a:t>
            </a:r>
            <a:r>
              <a:rPr lang="en-US" dirty="0"/>
              <a:t> de </a:t>
            </a:r>
            <a:r>
              <a:rPr lang="en-US" dirty="0" err="1"/>
              <a:t>limonada</a:t>
            </a:r>
            <a:r>
              <a:rPr lang="en-US" dirty="0"/>
              <a:t>. </a:t>
            </a:r>
            <a:r>
              <a:rPr lang="en-US" dirty="0" err="1"/>
              <a:t>Pregunte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empresariales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veces</a:t>
            </a:r>
            <a:r>
              <a:rPr lang="en-US" dirty="0"/>
              <a:t>,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foí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/>
              <a:t>íequiíes</a:t>
            </a:r>
            <a:r>
              <a:rPr lang="en-US" dirty="0"/>
              <a:t> un </a:t>
            </a:r>
            <a:r>
              <a:rPr lang="en-US" dirty="0" err="1"/>
              <a:t>préstamo</a:t>
            </a:r>
            <a:r>
              <a:rPr lang="en-US" dirty="0"/>
              <a:t>. Los </a:t>
            </a:r>
            <a:r>
              <a:rPr lang="en-US" dirty="0" err="1"/>
              <a:t>préstamos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llamarse</a:t>
            </a:r>
            <a:r>
              <a:rPr lang="en-US" dirty="0"/>
              <a:t> </a:t>
            </a:r>
            <a:r>
              <a:rPr lang="en-US" dirty="0" err="1"/>
              <a:t>cíedit</a:t>
            </a:r>
            <a:r>
              <a:rPr lang="en-US" dirty="0"/>
              <a:t> </a:t>
            </a:r>
            <a:r>
              <a:rPr lang="en-US" dirty="0" err="1"/>
              <a:t>oí</a:t>
            </a:r>
            <a:r>
              <a:rPr lang="en-US" dirty="0"/>
              <a:t> un </a:t>
            </a:r>
            <a:r>
              <a:rPr lang="en-US" dirty="0" err="1"/>
              <a:t>anticipo</a:t>
            </a:r>
            <a:r>
              <a:rPr lang="en-US" dirty="0"/>
              <a:t>. Se </a:t>
            </a:r>
            <a:r>
              <a:rPr lang="en-US" dirty="0" err="1"/>
              <a:t>trata</a:t>
            </a:r>
            <a:r>
              <a:rPr lang="en-US" dirty="0"/>
              <a:t> de dinero </a:t>
            </a:r>
            <a:r>
              <a:rPr lang="en-US" dirty="0" err="1"/>
              <a:t>prestado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persona con la </a:t>
            </a:r>
            <a:r>
              <a:rPr lang="en-US" dirty="0" err="1"/>
              <a:t>esperanza</a:t>
            </a:r>
            <a:r>
              <a:rPr lang="en-US" dirty="0"/>
              <a:t> de </a:t>
            </a:r>
            <a:r>
              <a:rPr lang="en-US" dirty="0" err="1"/>
              <a:t>devolverlo</a:t>
            </a:r>
            <a:r>
              <a:rPr lang="en-US" dirty="0"/>
              <a:t>. El </a:t>
            </a:r>
            <a:r>
              <a:rPr lang="en-US" dirty="0" err="1"/>
              <a:t>paít</a:t>
            </a:r>
            <a:r>
              <a:rPr lang="en-US" dirty="0"/>
              <a:t> de </a:t>
            </a:r>
            <a:r>
              <a:rPr lang="en-US" dirty="0" err="1"/>
              <a:t>devolverlo</a:t>
            </a:r>
            <a:r>
              <a:rPr lang="en-US" dirty="0"/>
              <a:t> es clave.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Pida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r>
              <a:rPr lang="en-US" dirty="0"/>
              <a:t> que </a:t>
            </a:r>
            <a:r>
              <a:rPr lang="en-US" dirty="0" err="1"/>
              <a:t>piensen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 </a:t>
            </a:r>
            <a:r>
              <a:rPr lang="en-US" dirty="0" err="1"/>
              <a:t>ocasión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que </a:t>
            </a:r>
            <a:r>
              <a:rPr lang="en-US" dirty="0" err="1"/>
              <a:t>hayan</a:t>
            </a:r>
            <a:r>
              <a:rPr lang="en-US" dirty="0"/>
              <a:t> </a:t>
            </a:r>
            <a:r>
              <a:rPr lang="en-US" dirty="0" err="1"/>
              <a:t>prestado</a:t>
            </a:r>
            <a:r>
              <a:rPr lang="en-US" dirty="0"/>
              <a:t> un </a:t>
            </a:r>
            <a:r>
              <a:rPr lang="en-US" dirty="0" err="1"/>
              <a:t>objeto</a:t>
            </a:r>
            <a:r>
              <a:rPr lang="en-US" dirty="0"/>
              <a:t> </a:t>
            </a:r>
            <a:r>
              <a:rPr lang="en-US" dirty="0" err="1"/>
              <a:t>oí</a:t>
            </a:r>
            <a:r>
              <a:rPr lang="en-US" dirty="0"/>
              <a:t> dinero a </a:t>
            </a:r>
            <a:r>
              <a:rPr lang="en-US" dirty="0" err="1"/>
              <a:t>alguien</a:t>
            </a:r>
            <a:r>
              <a:rPr lang="en-US" dirty="0"/>
              <a:t>. ¿</a:t>
            </a:r>
            <a:r>
              <a:rPr lang="en-US" dirty="0" err="1"/>
              <a:t>Querían</a:t>
            </a:r>
            <a:r>
              <a:rPr lang="en-US" dirty="0"/>
              <a:t> que se lo </a:t>
            </a:r>
            <a:r>
              <a:rPr lang="en-US" dirty="0" err="1"/>
              <a:t>devolvieran</a:t>
            </a:r>
            <a:r>
              <a:rPr lang="en-US" dirty="0"/>
              <a:t>? ¿Se lo </a:t>
            </a:r>
            <a:r>
              <a:rPr lang="en-US" dirty="0" err="1"/>
              <a:t>devolvieron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cantidad</a:t>
            </a:r>
            <a:r>
              <a:rPr lang="en-US" dirty="0"/>
              <a:t> </a:t>
            </a:r>
            <a:r>
              <a:rPr lang="en-US" dirty="0" err="1"/>
              <a:t>adeudada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préstamo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deuda</a:t>
            </a:r>
            <a:r>
              <a:rPr lang="en-US" dirty="0"/>
              <a:t>. En </a:t>
            </a:r>
            <a:r>
              <a:rPr lang="en-US" dirty="0" err="1"/>
              <a:t>el</a:t>
            </a:r>
            <a:r>
              <a:rPr lang="en-US" dirty="0"/>
              <a:t> juego, </a:t>
            </a:r>
            <a:r>
              <a:rPr lang="en-US" dirty="0" err="1"/>
              <a:t>mamá</a:t>
            </a:r>
            <a:r>
              <a:rPr lang="en-US" dirty="0"/>
              <a:t> </a:t>
            </a:r>
            <a:r>
              <a:rPr lang="en-US" dirty="0" err="1"/>
              <a:t>prestó</a:t>
            </a:r>
            <a:r>
              <a:rPr lang="en-US" dirty="0"/>
              <a:t> dinero a la </a:t>
            </a:r>
            <a:r>
              <a:rPr lang="en-US" dirty="0" err="1"/>
              <a:t>playeí</a:t>
            </a:r>
            <a:r>
              <a:rPr lang="en-US" dirty="0"/>
              <a:t> para </a:t>
            </a:r>
            <a:r>
              <a:rPr lang="en-US" dirty="0" err="1"/>
              <a:t>comprar</a:t>
            </a:r>
            <a:r>
              <a:rPr lang="en-US" dirty="0"/>
              <a:t> </a:t>
            </a:r>
            <a:r>
              <a:rPr lang="en-US" dirty="0" err="1"/>
              <a:t>moíe</a:t>
            </a:r>
            <a:r>
              <a:rPr lang="en-US" dirty="0"/>
              <a:t> </a:t>
            </a:r>
            <a:r>
              <a:rPr lang="en-US" dirty="0" err="1"/>
              <a:t>suministros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puesto</a:t>
            </a:r>
            <a:r>
              <a:rPr lang="en-US" dirty="0"/>
              <a:t> de </a:t>
            </a:r>
            <a:r>
              <a:rPr lang="en-US" dirty="0" err="1"/>
              <a:t>limonada</a:t>
            </a:r>
            <a:r>
              <a:rPr lang="en-US" dirty="0"/>
              <a:t>. </a:t>
            </a:r>
            <a:r>
              <a:rPr lang="en-US" dirty="0" err="1"/>
              <a:t>Pedir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préstamo</a:t>
            </a:r>
            <a:r>
              <a:rPr lang="en-US" dirty="0"/>
              <a:t> también era </a:t>
            </a:r>
            <a:r>
              <a:rPr lang="en-US" dirty="0" err="1"/>
              <a:t>contraer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deuda</a:t>
            </a:r>
            <a:r>
              <a:rPr lang="en-US" dirty="0"/>
              <a:t>. </a:t>
            </a:r>
            <a:r>
              <a:rPr lang="en-US" dirty="0" err="1"/>
              <a:t>Pregunte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ideas para </a:t>
            </a:r>
            <a:r>
              <a:rPr lang="en-US" dirty="0" err="1"/>
              <a:t>conseguir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 </a:t>
            </a:r>
            <a:r>
              <a:rPr lang="en-US" dirty="0" err="1"/>
              <a:t>necesario</a:t>
            </a:r>
            <a:r>
              <a:rPr lang="en-US" dirty="0"/>
              <a:t> para </a:t>
            </a:r>
            <a:r>
              <a:rPr lang="en-US" dirty="0" err="1"/>
              <a:t>comprar</a:t>
            </a:r>
            <a:r>
              <a:rPr lang="en-US" dirty="0"/>
              <a:t> </a:t>
            </a:r>
            <a:r>
              <a:rPr lang="en-US" dirty="0" err="1"/>
              <a:t>suministros</a:t>
            </a:r>
            <a:r>
              <a:rPr lang="en-US" dirty="0"/>
              <a:t>. Las ideas </a:t>
            </a:r>
            <a:r>
              <a:rPr lang="en-US" dirty="0" err="1"/>
              <a:t>incluyen</a:t>
            </a:r>
            <a:r>
              <a:rPr lang="en-US" dirty="0"/>
              <a:t> </a:t>
            </a:r>
            <a:r>
              <a:rPr lang="en-US" dirty="0" err="1"/>
              <a:t>planificar</a:t>
            </a:r>
            <a:r>
              <a:rPr lang="en-US" dirty="0"/>
              <a:t> con </a:t>
            </a:r>
            <a:r>
              <a:rPr lang="en-US" dirty="0" err="1"/>
              <a:t>antelación</a:t>
            </a:r>
            <a:r>
              <a:rPr lang="en-US" dirty="0"/>
              <a:t> y </a:t>
            </a:r>
            <a:r>
              <a:rPr lang="en-US" dirty="0" err="1"/>
              <a:t>ahorrar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 </a:t>
            </a:r>
            <a:r>
              <a:rPr lang="en-US" dirty="0" err="1"/>
              <a:t>ganado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negocio</a:t>
            </a:r>
            <a:r>
              <a:rPr lang="en-US" dirty="0"/>
              <a:t> o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asignación</a:t>
            </a:r>
            <a:r>
              <a:rPr lang="en-US" dirty="0"/>
              <a:t>, o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menos</a:t>
            </a:r>
            <a:endParaRPr lang="en-US" dirty="0"/>
          </a:p>
          <a:p>
            <a:r>
              <a:rPr lang="en-US" dirty="0" err="1"/>
              <a:t>suministros</a:t>
            </a:r>
            <a:r>
              <a:rPr lang="en-US" dirty="0"/>
              <a:t> </a:t>
            </a:r>
            <a:r>
              <a:rPr lang="en-US" dirty="0" err="1"/>
              <a:t>caros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7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Ganar dinero es </a:t>
            </a:r>
            <a:r>
              <a:rPr lang="en-US" dirty="0" err="1"/>
              <a:t>gíeat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es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perder</a:t>
            </a:r>
            <a:r>
              <a:rPr lang="en-US" dirty="0"/>
              <a:t> la </a:t>
            </a:r>
            <a:r>
              <a:rPr lang="en-US" dirty="0" err="1"/>
              <a:t>motivación</a:t>
            </a:r>
            <a:r>
              <a:rPr lang="en-US" dirty="0"/>
              <a:t> para </a:t>
            </a:r>
            <a:r>
              <a:rPr lang="en-US" dirty="0" err="1"/>
              <a:t>woík</a:t>
            </a:r>
            <a:r>
              <a:rPr lang="en-US" dirty="0"/>
              <a:t> </a:t>
            </a:r>
            <a:r>
              <a:rPr lang="en-US" dirty="0" err="1"/>
              <a:t>haíd</a:t>
            </a:r>
            <a:r>
              <a:rPr lang="en-US" dirty="0"/>
              <a:t> sin un </a:t>
            </a:r>
            <a:r>
              <a:rPr lang="en-US" dirty="0" err="1"/>
              <a:t>financiero</a:t>
            </a:r>
            <a:r>
              <a:rPr lang="en-US" dirty="0"/>
              <a:t>. Un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financiero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ser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aíe</a:t>
            </a:r>
            <a:r>
              <a:rPr lang="en-US" dirty="0"/>
              <a:t> </a:t>
            </a:r>
            <a:r>
              <a:rPr lang="en-US" dirty="0" err="1"/>
              <a:t>ahorren</a:t>
            </a:r>
            <a:r>
              <a:rPr lang="en-US" dirty="0"/>
              <a:t> </a:t>
            </a:r>
            <a:r>
              <a:rPr lang="en-US" dirty="0" err="1"/>
              <a:t>foí</a:t>
            </a:r>
            <a:r>
              <a:rPr lang="en-US" dirty="0"/>
              <a:t>. Es </a:t>
            </a:r>
            <a:r>
              <a:rPr lang="en-US" dirty="0" err="1"/>
              <a:t>ahorrar</a:t>
            </a:r>
            <a:r>
              <a:rPr lang="en-US" dirty="0"/>
              <a:t> con un </a:t>
            </a:r>
            <a:r>
              <a:rPr lang="en-US" dirty="0" err="1"/>
              <a:t>propósito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Pregunte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juego </a:t>
            </a:r>
            <a:r>
              <a:rPr lang="en-US" dirty="0" err="1"/>
              <a:t>eligieron</a:t>
            </a:r>
            <a:r>
              <a:rPr lang="en-US" dirty="0"/>
              <a:t> </a:t>
            </a:r>
            <a:r>
              <a:rPr lang="en-US" dirty="0" err="1"/>
              <a:t>ahorrar</a:t>
            </a:r>
            <a:r>
              <a:rPr lang="en-US" dirty="0"/>
              <a:t> </a:t>
            </a:r>
            <a:r>
              <a:rPr lang="en-US" dirty="0" err="1"/>
              <a:t>foí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bicicleta</a:t>
            </a:r>
            <a:r>
              <a:rPr lang="en-US" dirty="0"/>
              <a:t> </a:t>
            </a:r>
            <a:r>
              <a:rPr lang="en-US" dirty="0" err="1"/>
              <a:t>oí</a:t>
            </a:r>
            <a:r>
              <a:rPr lang="en-US" dirty="0"/>
              <a:t> un </a:t>
            </a:r>
            <a:r>
              <a:rPr lang="en-US" dirty="0" err="1"/>
              <a:t>hoveíboaíd</a:t>
            </a:r>
            <a:r>
              <a:rPr lang="en-US" dirty="0"/>
              <a:t>. ¿Por </a:t>
            </a:r>
            <a:r>
              <a:rPr lang="en-US" dirty="0" err="1"/>
              <a:t>qué</a:t>
            </a:r>
            <a:r>
              <a:rPr lang="en-US" dirty="0"/>
              <a:t> se </a:t>
            </a:r>
            <a:r>
              <a:rPr lang="en-US" dirty="0" err="1"/>
              <a:t>marcaron</a:t>
            </a:r>
            <a:r>
              <a:rPr lang="en-US" dirty="0"/>
              <a:t> ese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económico</a:t>
            </a:r>
            <a:r>
              <a:rPr lang="en-US" dirty="0"/>
              <a:t>? ¿Lo </a:t>
            </a:r>
            <a:r>
              <a:rPr lang="en-US" dirty="0" err="1"/>
              <a:t>consiguieron</a:t>
            </a:r>
            <a:r>
              <a:rPr lang="en-US" dirty="0"/>
              <a:t>? A </a:t>
            </a:r>
            <a:r>
              <a:rPr lang="en-US" dirty="0" err="1"/>
              <a:t>continuación</a:t>
            </a:r>
            <a:r>
              <a:rPr lang="en-US" dirty="0"/>
              <a:t>, </a:t>
            </a:r>
            <a:r>
              <a:rPr lang="en-US" dirty="0" err="1"/>
              <a:t>pregunte</a:t>
            </a:r>
            <a:endParaRPr lang="en-US" dirty="0"/>
          </a:p>
          <a:p>
            <a:r>
              <a:rPr lang="en-US" dirty="0"/>
              <a:t>students to </a:t>
            </a:r>
            <a:r>
              <a:rPr lang="en-US" dirty="0" err="1"/>
              <a:t>shaíe</a:t>
            </a:r>
            <a:r>
              <a:rPr lang="en-US" dirty="0"/>
              <a:t> some </a:t>
            </a:r>
            <a:r>
              <a:rPr lang="en-US" dirty="0" err="1"/>
              <a:t>peísonal</a:t>
            </a:r>
            <a:r>
              <a:rPr lang="en-US" dirty="0"/>
              <a:t> financial goals do they have anything they </a:t>
            </a:r>
            <a:r>
              <a:rPr lang="en-US" dirty="0" err="1"/>
              <a:t>aíe</a:t>
            </a:r>
            <a:r>
              <a:rPr lang="en-US" dirty="0"/>
              <a:t> saving </a:t>
            </a:r>
            <a:r>
              <a:rPr lang="en-US" dirty="0" err="1"/>
              <a:t>foí</a:t>
            </a:r>
            <a:r>
              <a:rPr lang="en-US" dirty="0"/>
              <a:t>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0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guardar</a:t>
            </a:r>
            <a:r>
              <a:rPr lang="en-US" dirty="0"/>
              <a:t> dinero </a:t>
            </a:r>
            <a:r>
              <a:rPr lang="en-US" dirty="0" err="1"/>
              <a:t>foí</a:t>
            </a:r>
            <a:r>
              <a:rPr lang="en-US" dirty="0"/>
              <a:t> </a:t>
            </a:r>
            <a:r>
              <a:rPr lang="en-US" dirty="0" err="1"/>
              <a:t>lateí</a:t>
            </a:r>
            <a:r>
              <a:rPr lang="en-US" dirty="0"/>
              <a:t>. Puede </a:t>
            </a:r>
            <a:r>
              <a:rPr lang="en-US" dirty="0" err="1"/>
              <a:t>tratarse</a:t>
            </a:r>
            <a:r>
              <a:rPr lang="en-US" dirty="0"/>
              <a:t> de dinero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r>
              <a:rPr lang="en-US" dirty="0"/>
              <a:t> </a:t>
            </a:r>
            <a:r>
              <a:rPr lang="en-US" dirty="0" err="1"/>
              <a:t>vayan</a:t>
            </a:r>
            <a:r>
              <a:rPr lang="en-US" dirty="0"/>
              <a:t> </a:t>
            </a:r>
            <a:r>
              <a:rPr lang="en-US" dirty="0" err="1"/>
              <a:t>ahorrando</a:t>
            </a:r>
            <a:r>
              <a:rPr lang="en-US" dirty="0"/>
              <a:t> para un día </a:t>
            </a:r>
            <a:r>
              <a:rPr lang="en-US" dirty="0" err="1"/>
              <a:t>íainy</a:t>
            </a:r>
            <a:r>
              <a:rPr lang="en-US" dirty="0"/>
              <a:t> o de dinero para un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concreto</a:t>
            </a:r>
            <a:r>
              <a:rPr lang="en-US" dirty="0"/>
              <a:t>. Los </a:t>
            </a:r>
            <a:r>
              <a:rPr lang="en-US" dirty="0" err="1"/>
              <a:t>alumnos</a:t>
            </a:r>
            <a:r>
              <a:rPr lang="en-US" dirty="0"/>
              <a:t> </a:t>
            </a:r>
            <a:r>
              <a:rPr lang="en-US" dirty="0" err="1"/>
              <a:t>podrían</a:t>
            </a:r>
            <a:r>
              <a:rPr lang="en-US" dirty="0"/>
              <a:t> </a:t>
            </a:r>
            <a:r>
              <a:rPr lang="en-US" dirty="0" err="1"/>
              <a:t>guardar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hucha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díesseí</a:t>
            </a:r>
            <a:r>
              <a:rPr lang="en-US" dirty="0"/>
              <a:t> </a:t>
            </a:r>
            <a:r>
              <a:rPr lang="en-US" dirty="0" err="1"/>
              <a:t>díaweí</a:t>
            </a:r>
            <a:r>
              <a:rPr lang="en-US" dirty="0"/>
              <a:t>,  </a:t>
            </a:r>
            <a:r>
              <a:rPr lang="en-US" dirty="0" err="1"/>
              <a:t>oí</a:t>
            </a:r>
            <a:r>
              <a:rPr lang="en-US" dirty="0"/>
              <a:t> </a:t>
            </a:r>
            <a:r>
              <a:rPr lang="en-US" dirty="0" err="1"/>
              <a:t>incluso</a:t>
            </a:r>
            <a:r>
              <a:rPr lang="en-US" dirty="0"/>
              <a:t> </a:t>
            </a:r>
            <a:r>
              <a:rPr lang="en-US" dirty="0" err="1"/>
              <a:t>undeí</a:t>
            </a:r>
            <a:r>
              <a:rPr lang="en-US" dirty="0"/>
              <a:t> </a:t>
            </a:r>
            <a:r>
              <a:rPr lang="en-US" dirty="0" err="1"/>
              <a:t>theirií</a:t>
            </a:r>
            <a:r>
              <a:rPr lang="en-US" dirty="0"/>
              <a:t> </a:t>
            </a:r>
            <a:r>
              <a:rPr lang="en-US" dirty="0" err="1"/>
              <a:t>mattíess</a:t>
            </a:r>
            <a:r>
              <a:rPr lang="en-US" dirty="0"/>
              <a:t>. Pero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de </a:t>
            </a:r>
            <a:r>
              <a:rPr lang="en-US" dirty="0" err="1"/>
              <a:t>ahorro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 </a:t>
            </a:r>
            <a:r>
              <a:rPr lang="en-US" dirty="0" err="1"/>
              <a:t>eaíns</a:t>
            </a:r>
            <a:r>
              <a:rPr lang="en-US" dirty="0"/>
              <a:t> </a:t>
            </a:r>
            <a:r>
              <a:rPr lang="en-US" dirty="0" err="1"/>
              <a:t>inteíest</a:t>
            </a:r>
            <a:r>
              <a:rPr lang="en-US" dirty="0"/>
              <a:t>. </a:t>
            </a:r>
            <a:r>
              <a:rPr lang="en-US" dirty="0" err="1"/>
              <a:t>Inteíest</a:t>
            </a:r>
            <a:r>
              <a:rPr lang="en-US" dirty="0"/>
              <a:t> 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cantidad</a:t>
            </a:r>
            <a:r>
              <a:rPr lang="en-US" dirty="0"/>
              <a:t> </a:t>
            </a:r>
            <a:r>
              <a:rPr lang="en-US" dirty="0" err="1"/>
              <a:t>chaííged</a:t>
            </a:r>
            <a:r>
              <a:rPr lang="en-US" dirty="0"/>
              <a:t> </a:t>
            </a:r>
            <a:r>
              <a:rPr lang="en-US" dirty="0" err="1"/>
              <a:t>foí</a:t>
            </a:r>
            <a:r>
              <a:rPr lang="en-US" dirty="0"/>
              <a:t> </a:t>
            </a:r>
            <a:r>
              <a:rPr lang="en-US" dirty="0" err="1"/>
              <a:t>boííowing</a:t>
            </a:r>
            <a:r>
              <a:rPr lang="en-US" dirty="0"/>
              <a:t> dinero </a:t>
            </a:r>
            <a:r>
              <a:rPr lang="en-US" dirty="0" err="1"/>
              <a:t>oí</a:t>
            </a:r>
            <a:r>
              <a:rPr lang="en-US" dirty="0"/>
              <a:t> </a:t>
            </a:r>
            <a:r>
              <a:rPr lang="en-US" dirty="0" err="1"/>
              <a:t>pagado</a:t>
            </a:r>
            <a:r>
              <a:rPr lang="en-US" dirty="0"/>
              <a:t> a </a:t>
            </a:r>
            <a:r>
              <a:rPr lang="en-US" dirty="0" err="1"/>
              <a:t>alguien</a:t>
            </a:r>
            <a:endParaRPr lang="en-US" dirty="0"/>
          </a:p>
          <a:p>
            <a:r>
              <a:rPr lang="en-US" dirty="0" err="1"/>
              <a:t>foí</a:t>
            </a:r>
            <a:r>
              <a:rPr lang="en-US" dirty="0"/>
              <a:t> </a:t>
            </a:r>
            <a:r>
              <a:rPr lang="en-US" dirty="0" err="1"/>
              <a:t>prestarlo</a:t>
            </a:r>
            <a:r>
              <a:rPr lang="en-US" dirty="0"/>
              <a:t>. Esto </a:t>
            </a:r>
            <a:r>
              <a:rPr lang="en-US" dirty="0" err="1"/>
              <a:t>significa</a:t>
            </a:r>
            <a:r>
              <a:rPr lang="en-US" dirty="0"/>
              <a:t> que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de </a:t>
            </a:r>
            <a:r>
              <a:rPr lang="en-US" dirty="0" err="1"/>
              <a:t>ahorro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dinero </a:t>
            </a:r>
            <a:r>
              <a:rPr lang="en-US" dirty="0" err="1"/>
              <a:t>fluye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ventaja</a:t>
            </a:r>
            <a:r>
              <a:rPr lang="en-US" dirty="0"/>
              <a:t> de </a:t>
            </a:r>
            <a:r>
              <a:rPr lang="en-US" dirty="0" err="1"/>
              <a:t>depositar</a:t>
            </a:r>
            <a:r>
              <a:rPr lang="en-US" dirty="0"/>
              <a:t> dinero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institución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es la </a:t>
            </a:r>
            <a:r>
              <a:rPr lang="en-US" dirty="0" err="1"/>
              <a:t>sensación</a:t>
            </a:r>
            <a:r>
              <a:rPr lang="en-US" dirty="0"/>
              <a:t> </a:t>
            </a:r>
            <a:r>
              <a:rPr lang="en-US" dirty="0" err="1"/>
              <a:t>gíeateí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El dinero que se </a:t>
            </a:r>
            <a:r>
              <a:rPr lang="en-US" dirty="0" err="1"/>
              <a:t>ingresa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se </a:t>
            </a:r>
            <a:r>
              <a:rPr lang="en-US" dirty="0" err="1"/>
              <a:t>denomina</a:t>
            </a:r>
            <a:r>
              <a:rPr lang="en-US" dirty="0"/>
              <a:t> </a:t>
            </a:r>
            <a:r>
              <a:rPr lang="en-US" dirty="0" err="1"/>
              <a:t>depósito</a:t>
            </a:r>
            <a:r>
              <a:rPr lang="en-US" dirty="0"/>
              <a:t>. </a:t>
            </a:r>
            <a:r>
              <a:rPr lang="en-US" dirty="0" err="1"/>
              <a:t>Cuando</a:t>
            </a:r>
            <a:r>
              <a:rPr lang="en-US" dirty="0"/>
              <a:t> se </a:t>
            </a:r>
            <a:r>
              <a:rPr lang="en-US" dirty="0" err="1"/>
              <a:t>saca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dinero, se </a:t>
            </a:r>
            <a:r>
              <a:rPr lang="en-US" dirty="0" err="1"/>
              <a:t>trata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retirada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Si lo </a:t>
            </a:r>
            <a:r>
              <a:rPr lang="en-US" dirty="0" err="1"/>
              <a:t>solicita</a:t>
            </a:r>
            <a:r>
              <a:rPr lang="en-US" dirty="0"/>
              <a:t> y se lo </a:t>
            </a:r>
            <a:r>
              <a:rPr lang="en-US" dirty="0" err="1"/>
              <a:t>ofrece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entidad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, </a:t>
            </a:r>
            <a:r>
              <a:rPr lang="en-US" dirty="0" err="1"/>
              <a:t>infórmese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las </a:t>
            </a:r>
            <a:r>
              <a:rPr lang="en-US" dirty="0" err="1"/>
              <a:t>cuentas</a:t>
            </a:r>
            <a:r>
              <a:rPr lang="en-US" dirty="0"/>
              <a:t> de </a:t>
            </a:r>
            <a:r>
              <a:rPr lang="en-US" dirty="0" err="1"/>
              <a:t>ahorro</a:t>
            </a:r>
            <a:r>
              <a:rPr lang="en-US" dirty="0"/>
              <a:t> </a:t>
            </a:r>
            <a:r>
              <a:rPr lang="en-US" dirty="0" err="1"/>
              <a:t>especiales</a:t>
            </a:r>
            <a:r>
              <a:rPr lang="en-US" dirty="0"/>
              <a:t>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ahorradores</a:t>
            </a:r>
            <a:r>
              <a:rPr lang="en-US" dirty="0"/>
              <a:t> </a:t>
            </a:r>
            <a:r>
              <a:rPr lang="en-US" dirty="0" err="1"/>
              <a:t>novatos</a:t>
            </a:r>
            <a:r>
              <a:rPr lang="en-US" dirty="0"/>
              <a:t> o </a:t>
            </a:r>
            <a:r>
              <a:rPr lang="en-US" dirty="0" err="1"/>
              <a:t>jóvenes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6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Dependiendo</a:t>
            </a:r>
            <a:r>
              <a:rPr lang="en-US" dirty="0"/>
              <a:t> de la </a:t>
            </a:r>
            <a:r>
              <a:rPr lang="en-US" dirty="0" err="1"/>
              <a:t>paíticipación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clase</a:t>
            </a:r>
            <a:r>
              <a:rPr lang="en-US" dirty="0"/>
              <a:t> y de la </a:t>
            </a:r>
            <a:r>
              <a:rPr lang="en-US" dirty="0" err="1"/>
              <a:t>discusión</a:t>
            </a:r>
            <a:r>
              <a:rPr lang="en-US" dirty="0"/>
              <a:t> </a:t>
            </a:r>
            <a:r>
              <a:rPr lang="en-US" dirty="0" err="1"/>
              <a:t>duíante</a:t>
            </a:r>
            <a:r>
              <a:rPr lang="en-US" dirty="0"/>
              <a:t> la </a:t>
            </a:r>
            <a:r>
              <a:rPr lang="en-US" dirty="0" err="1"/>
              <a:t>píesentación</a:t>
            </a:r>
            <a:r>
              <a:rPr lang="en-US" dirty="0"/>
              <a:t>, </a:t>
            </a:r>
            <a:r>
              <a:rPr lang="en-US" dirty="0" err="1"/>
              <a:t>theíe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ser </a:t>
            </a:r>
            <a:r>
              <a:rPr lang="en-US" dirty="0" err="1"/>
              <a:t>extía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.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íesouíces</a:t>
            </a:r>
            <a:r>
              <a:rPr lang="en-US" dirty="0"/>
              <a:t> </a:t>
            </a:r>
            <a:r>
              <a:rPr lang="en-US" dirty="0" err="1"/>
              <a:t>aíe</a:t>
            </a:r>
            <a:r>
              <a:rPr lang="en-US" dirty="0"/>
              <a:t> </a:t>
            </a:r>
            <a:r>
              <a:rPr lang="en-US" dirty="0" err="1"/>
              <a:t>útiles</a:t>
            </a:r>
            <a:r>
              <a:rPr lang="en-US" dirty="0"/>
              <a:t> para las </a:t>
            </a:r>
            <a:r>
              <a:rPr lang="en-US" dirty="0" err="1"/>
              <a:t>discusiones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profundidad</a:t>
            </a:r>
            <a:r>
              <a:rPr lang="en-US" dirty="0"/>
              <a:t>. El </a:t>
            </a:r>
            <a:r>
              <a:rPr lang="en-US" dirty="0" err="1"/>
              <a:t>artículo</a:t>
            </a:r>
            <a:r>
              <a:rPr lang="en-US" dirty="0"/>
              <a:t> "</a:t>
            </a:r>
            <a:r>
              <a:rPr lang="en-US" dirty="0" err="1"/>
              <a:t>Youí</a:t>
            </a:r>
            <a:r>
              <a:rPr lang="en-US" dirty="0"/>
              <a:t> </a:t>
            </a:r>
            <a:r>
              <a:rPr lang="en-US" dirty="0" err="1"/>
              <a:t>Fiíst</a:t>
            </a:r>
            <a:r>
              <a:rPr lang="en-US" dirty="0"/>
              <a:t> Account" </a:t>
            </a:r>
            <a:r>
              <a:rPr lang="en-US" dirty="0" err="1"/>
              <a:t>trata</a:t>
            </a:r>
            <a:r>
              <a:rPr lang="en-US" dirty="0"/>
              <a:t> de la </a:t>
            </a:r>
            <a:r>
              <a:rPr lang="en-US" dirty="0" err="1"/>
              <a:t>diferencia</a:t>
            </a:r>
            <a:r>
              <a:rPr lang="en-US" dirty="0"/>
              <a:t> entre las </a:t>
            </a:r>
            <a:r>
              <a:rPr lang="en-US" dirty="0" err="1"/>
              <a:t>cuentas</a:t>
            </a:r>
            <a:r>
              <a:rPr lang="en-US" dirty="0"/>
              <a:t> </a:t>
            </a:r>
            <a:r>
              <a:rPr lang="en-US" dirty="0" err="1"/>
              <a:t>corrientes</a:t>
            </a:r>
            <a:r>
              <a:rPr lang="en-US" dirty="0"/>
              <a:t> y de </a:t>
            </a:r>
            <a:r>
              <a:rPr lang="en-US" dirty="0" err="1"/>
              <a:t>ahorro</a:t>
            </a:r>
            <a:r>
              <a:rPr lang="en-US" dirty="0"/>
              <a:t>, de lo que </a:t>
            </a:r>
            <a:r>
              <a:rPr lang="en-US" dirty="0" err="1"/>
              <a:t>necesita</a:t>
            </a:r>
            <a:r>
              <a:rPr lang="en-US" dirty="0"/>
              <a:t> para </a:t>
            </a:r>
            <a:r>
              <a:rPr lang="en-US" dirty="0" err="1"/>
              <a:t>abrir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y </a:t>
            </a:r>
            <a:r>
              <a:rPr lang="en-US" dirty="0" err="1"/>
              <a:t>aborda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seguros</a:t>
            </a:r>
            <a:r>
              <a:rPr lang="en-US" dirty="0"/>
              <a:t> FDIC y NCUA.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En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, </a:t>
            </a:r>
            <a:r>
              <a:rPr lang="en-US" dirty="0" err="1"/>
              <a:t>utilice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calculatoí</a:t>
            </a:r>
            <a:r>
              <a:rPr lang="en-US" dirty="0"/>
              <a:t> de </a:t>
            </a:r>
            <a:r>
              <a:rPr lang="en-US" dirty="0" err="1"/>
              <a:t>inteíés</a:t>
            </a:r>
            <a:r>
              <a:rPr lang="en-US" dirty="0"/>
              <a:t> y </a:t>
            </a:r>
            <a:r>
              <a:rPr lang="en-US" dirty="0" err="1"/>
              <a:t>ahorro</a:t>
            </a:r>
            <a:r>
              <a:rPr lang="en-US" dirty="0"/>
              <a:t> para </a:t>
            </a:r>
            <a:r>
              <a:rPr lang="en-US" dirty="0" err="1"/>
              <a:t>demostrar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fluye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cuentas</a:t>
            </a:r>
            <a:r>
              <a:rPr lang="en-US" dirty="0"/>
              <a:t> de </a:t>
            </a:r>
            <a:r>
              <a:rPr lang="en-US" dirty="0" err="1"/>
              <a:t>ahorro</a:t>
            </a:r>
            <a:r>
              <a:rPr lang="en-US" dirty="0"/>
              <a:t> y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fluye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inteíés</a:t>
            </a:r>
            <a:r>
              <a:rPr lang="en-US" dirty="0"/>
              <a:t>. Pida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r>
              <a:rPr lang="en-US" dirty="0"/>
              <a:t> que </a:t>
            </a:r>
            <a:r>
              <a:rPr lang="en-US" dirty="0" err="1"/>
              <a:t>introduzcan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calculadora</a:t>
            </a:r>
            <a:r>
              <a:rPr lang="en-US" dirty="0"/>
              <a:t> las </a:t>
            </a:r>
            <a:r>
              <a:rPr lang="en-US" dirty="0" err="1"/>
              <a:t>cantidades</a:t>
            </a:r>
            <a:r>
              <a:rPr lang="en-US" dirty="0"/>
              <a:t> </a:t>
            </a:r>
            <a:r>
              <a:rPr lang="en-US" dirty="0" err="1"/>
              <a:t>mensuales</a:t>
            </a:r>
            <a:r>
              <a:rPr lang="en-US" dirty="0"/>
              <a:t> y </a:t>
            </a:r>
            <a:r>
              <a:rPr lang="en-US" dirty="0" err="1"/>
              <a:t>periódicas</a:t>
            </a:r>
            <a:r>
              <a:rPr lang="en-US" dirty="0"/>
              <a:t>, y </a:t>
            </a:r>
            <a:r>
              <a:rPr lang="en-US" dirty="0" err="1"/>
              <a:t>proporcione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cifras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1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B8B8D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B8B8D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B8B8D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B8B8D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B8B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2400" b="1"/>
            </a:pPr>
            <a:r>
              <a:rPr lang="en-US"/>
              <a:t>Click to edit Master text styles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Nivel corporal uno</a:t>
            </a:r>
          </a:p>
          <a:p>
            <a:pPr lvl="1"/>
            <a:r>
              <a:t>Nivel corporal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Nivel corporal cinco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D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555748" y="5980651"/>
            <a:ext cx="9144001" cy="16557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Grados 3-6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6" name="Title 1"/>
          <p:cNvSpPr txBox="1"/>
          <p:nvPr/>
        </p:nvSpPr>
        <p:spPr>
          <a:xfrm>
            <a:off x="560172" y="5307493"/>
            <a:ext cx="8211111" cy="74273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a16="http://schemas.microsoft.com/office/drawing/2014/main" xmlns:asvg="http://schemas.microsoft.com/office/drawing/2016/SVG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</a:rPr>
              <a:t>El magnate de la limonada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9B576-79E7-F52E-C26B-3582B2D479BD}"/>
              </a:ext>
            </a:extLst>
          </p:cNvPr>
          <p:cNvSpPr/>
          <p:nvPr/>
        </p:nvSpPr>
        <p:spPr>
          <a:xfrm>
            <a:off x="0" y="0"/>
            <a:ext cx="12192000" cy="5113477"/>
          </a:xfrm>
          <a:prstGeom prst="rect">
            <a:avLst/>
          </a:prstGeom>
          <a:solidFill>
            <a:srgbClr val="FFEAD9"/>
          </a:solidFill>
          <a:ln w="12700" cap="flat">
            <a:solidFill>
              <a:srgbClr val="FFEAD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Picture 8" descr="A cartoon of a child selling lemonade&#10;&#10;Description automatically generated">
            <a:extLst>
              <a:ext uri="{FF2B5EF4-FFF2-40B4-BE49-F238E27FC236}">
                <a16:creationId xmlns:a16="http://schemas.microsoft.com/office/drawing/2014/main" id="{3CA12407-6CF1-3315-4F58-C9856D4F1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>
          <a:xfrm>
            <a:off x="1228538" y="0"/>
            <a:ext cx="9870641" cy="51134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3B2248-9366-ED11-000C-DA900788727A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1D191F1B-1D71-F646-12E4-3B9413B11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CC0A66-7078-80F7-A289-859BBF47CCEF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C2E09F-115A-B3D5-6560-DFD197FC6E4A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F1E5F3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Conclusió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rgbClr val="2F8ABE"/>
                </a:solidFill>
              </a:rPr>
              <a:t> </a:t>
            </a:r>
          </a:p>
        </p:txBody>
      </p:sp>
      <p:pic>
        <p:nvPicPr>
          <p:cNvPr id="3" name="Picture 2" descr="Cartoon of two women at a lemonade stand&#10;&#10;Description automatically generated">
            <a:extLst>
              <a:ext uri="{FF2B5EF4-FFF2-40B4-BE49-F238E27FC236}">
                <a16:creationId xmlns:a16="http://schemas.microsoft.com/office/drawing/2014/main" id="{6B33B0DE-37AF-C579-D40E-95D498D2C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66" y="6767"/>
            <a:ext cx="9057268" cy="50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37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/>
        </p:nvSpPr>
        <p:spPr>
          <a:xfrm>
            <a:off x="560172" y="4008362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¡Gracias!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7DCC6-662B-6D59-5D1C-84138E33FA8D}"/>
              </a:ext>
            </a:extLst>
          </p:cNvPr>
          <p:cNvSpPr/>
          <p:nvPr/>
        </p:nvSpPr>
        <p:spPr>
          <a:xfrm>
            <a:off x="0" y="0"/>
            <a:ext cx="12192000" cy="4840941"/>
          </a:xfrm>
          <a:prstGeom prst="rect">
            <a:avLst/>
          </a:prstGeom>
          <a:solidFill>
            <a:srgbClr val="BFE9E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cartoon of a child&#10;&#10;Description automatically generated">
            <a:extLst>
              <a:ext uri="{FF2B5EF4-FFF2-40B4-BE49-F238E27FC236}">
                <a16:creationId xmlns:a16="http://schemas.microsoft.com/office/drawing/2014/main" id="{536E43B9-E2A9-D749-12F3-8F290C424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12" y="234482"/>
            <a:ext cx="7772400" cy="43719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133CDE-2D78-766B-D528-DEB88EBE8411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164A792E-C53C-E0AC-70E9-D1F19942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0C1E63-F81A-69C4-E240-2678A1C8CEF1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DF1BFCB-76E0-75C7-3789-8611F0673459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ctrTitle"/>
          </p:nvPr>
        </p:nvSpPr>
        <p:spPr>
          <a:xfrm>
            <a:off x="560172" y="765997"/>
            <a:ext cx="10968681" cy="1140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59">
              <a:defRPr sz="6119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400" dirty="0">
                <a:solidFill>
                  <a:srgbClr val="000000"/>
                </a:solidFill>
              </a:rPr>
              <a:t>Introducción del patrocinador</a:t>
            </a:r>
          </a:p>
        </p:txBody>
      </p:sp>
      <p:sp>
        <p:nvSpPr>
          <p:cNvPr id="101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561547" y="2290630"/>
            <a:ext cx="109659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Hola, me llamo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[SU NOMBRE]</a:t>
            </a:r>
            <a:r>
              <a:rPr dirty="0"/>
              <a:t>.</a:t>
            </a:r>
          </a:p>
          <a:p>
            <a:pPr algn="l">
              <a:lnSpc>
                <a:spcPct val="12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Trabajo como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[TÍTULO DEL EMPLEO] </a:t>
            </a:r>
            <a:r>
              <a:rPr dirty="0"/>
              <a:t>en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[INSTITUCIÓN FINANCIERA]</a:t>
            </a:r>
            <a:r>
              <a:rPr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A49B4E-91A0-21B2-0F25-F64582AB880F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FD9C15CA-6344-E17F-7AAD-023B0EBD9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4B024E-8B75-C527-AC28-A3D5EE98AD52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406D43-D8D0-673E-9F8F-F006B545B8E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0"/>
            <a:ext cx="12214542" cy="5072413"/>
          </a:xfrm>
          <a:prstGeom prst="rect">
            <a:avLst/>
          </a:prstGeom>
          <a:solidFill>
            <a:srgbClr val="E2C9E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sz="6600" dirty="0">
                <a:solidFill>
                  <a:srgbClr val="000000"/>
                </a:solidFill>
              </a:rPr>
              <a:t>El magnate de la </a:t>
            </a:r>
            <a:r>
              <a:rPr lang="en-US" sz="6600" dirty="0" err="1">
                <a:solidFill>
                  <a:srgbClr val="000000"/>
                </a:solidFill>
              </a:rPr>
              <a:t>limonada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7" name="Picture 6" descr="A piece of paper with drawings on it&#10;&#10;Description automatically generated">
            <a:extLst>
              <a:ext uri="{FF2B5EF4-FFF2-40B4-BE49-F238E27FC236}">
                <a16:creationId xmlns:a16="http://schemas.microsoft.com/office/drawing/2014/main" id="{14D1572F-6282-0387-9351-ACB83068B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0218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17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Lo que vamos a discutir...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4389889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fontAlgn="base"/>
            <a:r>
              <a:rPr lang="en-US"/>
              <a:t>Ingresos y gastos</a:t>
            </a:r>
          </a:p>
          <a:p>
            <a:pPr fontAlgn="base"/>
            <a:r>
              <a:rPr lang="en-US"/>
              <a:t>Préstamos y deuda</a:t>
            </a:r>
          </a:p>
          <a:p>
            <a:pPr fontAlgn="base"/>
            <a:r>
              <a:rPr lang="en-US"/>
              <a:t>Objetivos financieros</a:t>
            </a:r>
          </a:p>
          <a:p>
            <a:pPr fontAlgn="base"/>
            <a:r>
              <a:rPr lang="en-US"/>
              <a:t>Cuentas de ahorro</a:t>
            </a:r>
            <a:br>
              <a:rPr lang="en-US"/>
            </a:b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1B7803-0629-1B78-ED13-F5B17CE7ABDA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F3F4E70F-07E5-B7EE-EF34-12DAE7AA9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C74785-421F-008C-3C2C-12A7E96ED5F8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AA71BC-7E88-E8BD-2E28-3889D4BAA7B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4285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FCD3CD"/>
          </a:solidFill>
          <a:ln w="12700">
            <a:solidFill>
              <a:srgbClr val="FFEAD9"/>
            </a:solidFill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Ingresos y gastos</a:t>
            </a:r>
          </a:p>
        </p:txBody>
      </p:sp>
      <p:pic>
        <p:nvPicPr>
          <p:cNvPr id="3" name="Picture 2" descr="A couple of jars with coins falling into them&#10;&#10;Description automatically generated">
            <a:extLst>
              <a:ext uri="{FF2B5EF4-FFF2-40B4-BE49-F238E27FC236}">
                <a16:creationId xmlns:a16="http://schemas.microsoft.com/office/drawing/2014/main" id="{144EF289-1A6E-597E-04A1-A2E3B93DF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2390"/>
            <a:ext cx="7772400" cy="43719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Préstamos y deuda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1817098"/>
            <a:ext cx="9067834" cy="46255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dirty="0">
                <a:solidFill>
                  <a:schemeClr val="accent2"/>
                </a:solidFill>
                <a:latin typeface="Avenir Light"/>
              </a:rPr>
              <a:t>Dinero </a:t>
            </a:r>
            <a:r>
              <a:rPr lang="en-US" sz="3600">
                <a:solidFill>
                  <a:schemeClr val="accent2"/>
                </a:solidFill>
                <a:latin typeface="Avenir Light"/>
              </a:rPr>
              <a:t>prestado por </a:t>
            </a:r>
            <a:r>
              <a:rPr lang="en-US" sz="3600" dirty="0">
                <a:solidFill>
                  <a:schemeClr val="accent2"/>
                </a:solidFill>
                <a:latin typeface="Avenir Light"/>
              </a:rPr>
              <a:t>otra persona con la expectativa de que lo devolverá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600" dirty="0">
                <a:solidFill>
                  <a:schemeClr val="accent2"/>
                </a:solidFill>
                <a:latin typeface="Avenir Light"/>
              </a:rPr>
              <a:t>La deuda es el dinero que debe a alguien</a:t>
            </a:r>
          </a:p>
          <a:p>
            <a:br>
              <a:rPr lang="en-US" dirty="0"/>
            </a:b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C9F2BF-7065-1E9C-1543-B61E3BB43C2E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92EAB529-BD1A-815D-C543-9FB7DFAA4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A7BB8C-3B74-DD70-A3A1-3058C955C2FD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2799AD2-F072-4C7B-C945-7502673443F0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Objetivos financieros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4389889"/>
          </a:xfrm>
          <a:prstGeom prst="rect">
            <a:avLst/>
          </a:prstGeom>
        </p:spPr>
        <p:txBody>
          <a:bodyPr/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dirty="0"/>
              <a:t>Ahorrar con un propósito</a:t>
            </a:r>
          </a:p>
          <a:p>
            <a:r>
              <a:rPr lang="en-US" dirty="0"/>
              <a:t>Fijar objetivos financieros</a:t>
            </a:r>
          </a:p>
          <a:p>
            <a:pPr marL="0" indent="0">
              <a:buNone/>
            </a:pPr>
            <a:br>
              <a:rPr lang="en-US" dirty="0"/>
            </a:b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954E1C-E575-8E09-6F71-21CD8AD7E729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4F840F6B-CAB4-527F-0052-04021E5D5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6E432E-9C50-1423-2737-D70458C42C5B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DB535E7-917D-2EDF-7C70-301B9E67E165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D7CB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rgbClr val="000000"/>
                </a:solidFill>
              </a:rPr>
              <a:t>Cuentas de ahorro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970958A3-8675-D1B8-C024-81ADD962A582}"/>
              </a:ext>
            </a:extLst>
          </p:cNvPr>
          <p:cNvSpPr/>
          <p:nvPr/>
        </p:nvSpPr>
        <p:spPr>
          <a:xfrm>
            <a:off x="-11271" y="2170"/>
            <a:ext cx="12214542" cy="5072413"/>
          </a:xfrm>
          <a:prstGeom prst="rect">
            <a:avLst/>
          </a:prstGeom>
          <a:solidFill>
            <a:srgbClr val="E7F8E5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EC9CBC-762E-D6C9-D77D-60A8BBACBDC0}"/>
              </a:ext>
            </a:extLst>
          </p:cNvPr>
          <p:cNvSpPr/>
          <p:nvPr/>
        </p:nvSpPr>
        <p:spPr>
          <a:xfrm>
            <a:off x="-11271" y="3636881"/>
            <a:ext cx="12336846" cy="1437702"/>
          </a:xfrm>
          <a:prstGeom prst="rect">
            <a:avLst/>
          </a:prstGeom>
          <a:solidFill>
            <a:srgbClr val="CFF2CA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 descr="A person and a child walking&#10;&#10;Description automatically generated">
            <a:extLst>
              <a:ext uri="{FF2B5EF4-FFF2-40B4-BE49-F238E27FC236}">
                <a16:creationId xmlns:a16="http://schemas.microsoft.com/office/drawing/2014/main" id="{A6C0A597-8CA6-B647-85AF-16D67E9A0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80" y="352388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376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Recursos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45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Su primera cuenta Artículo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Calculadora de intereses y ahorros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D05D65-797C-4E24-E3C9-667C9D86D026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1D7E3A55-CA8B-2823-3D23-1D53D8E3A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C18A0F-5621-6C77-2ABF-B45D409367A9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2496D4-FA67-6B4E-2F69-EEAFB2F44C46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47326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FFFFFF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e Mindful of Your Digital Money Presentation" id="{AC1ABAEF-82EF-EF4D-89F4-6343A1931847}" vid="{DC0DAC32-BA4E-0A4C-997C-254B49B70EC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332C0B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5040</TotalTime>
  <Words>1048</Words>
  <Application>Microsoft Macintosh PowerPoint</Application>
  <PresentationFormat>Widescreen</PresentationFormat>
  <Paragraphs>75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Heavy</vt:lpstr>
      <vt:lpstr>Avenir Light</vt:lpstr>
      <vt:lpstr>Calibri</vt:lpstr>
      <vt:lpstr>Calibri Light</vt:lpstr>
      <vt:lpstr>Office Theme</vt:lpstr>
      <vt:lpstr>PowerPoint Presentation</vt:lpstr>
      <vt:lpstr>Introducción del patrocinador</vt:lpstr>
      <vt:lpstr>PowerPoint Presentation</vt:lpstr>
      <vt:lpstr>Lo que vamos a discutir...</vt:lpstr>
      <vt:lpstr>PowerPoint Presentation</vt:lpstr>
      <vt:lpstr>Préstamos y deuda</vt:lpstr>
      <vt:lpstr>Objetivos financieros</vt:lpstr>
      <vt:lpstr>PowerPoint Presentation</vt:lpstr>
      <vt:lpstr>Recursos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Moffat</dc:creator>
  <cp:keywords>, docId:3B9831199BFC42ED9D1B1264806AF7B3</cp:keywords>
  <cp:lastModifiedBy>Sophia Duffin</cp:lastModifiedBy>
  <cp:revision>8</cp:revision>
  <dcterms:created xsi:type="dcterms:W3CDTF">2023-03-09T02:12:42Z</dcterms:created>
  <dcterms:modified xsi:type="dcterms:W3CDTF">2025-09-11T22:20:56Z</dcterms:modified>
</cp:coreProperties>
</file>