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 b="def" i="def"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4">
            <a:hueOff val="-7200000"/>
            <a:satOff val="-10000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/>
          <p:nvPr>
            <p:ph type="subTitle" sz="quarter" idx="1"/>
          </p:nvPr>
        </p:nvSpPr>
        <p:spPr>
          <a:xfrm>
            <a:off x="555748" y="5884333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Ages 13-18</a:t>
            </a:r>
          </a:p>
        </p:txBody>
      </p:sp>
      <p:pic>
        <p:nvPicPr>
          <p:cNvPr id="95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744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itle 1"/>
          <p:cNvSpPr txBox="1"/>
          <p:nvPr/>
        </p:nvSpPr>
        <p:spPr>
          <a:xfrm>
            <a:off x="560172" y="36618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Protect Your Online Accounts</a:t>
            </a:r>
          </a:p>
        </p:txBody>
      </p:sp>
      <p:pic>
        <p:nvPicPr>
          <p:cNvPr id="97" name="coach-workplace-cybersecurity-hero.jpeg" descr="coach-workplace-cybersecurity-hero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7992"/>
            <a:ext cx="12192001" cy="47958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Interacting With Others</a:t>
            </a:r>
          </a:p>
        </p:txBody>
      </p:sp>
      <p:sp>
        <p:nvSpPr>
          <p:cNvPr id="129" name="Lorem Ipsum Subtitle"/>
          <p:cNvSpPr txBox="1"/>
          <p:nvPr>
            <p:ph type="subTitle" idx="1"/>
          </p:nvPr>
        </p:nvSpPr>
        <p:spPr>
          <a:xfrm>
            <a:off x="663146" y="1748316"/>
            <a:ext cx="10865708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Malicious Community Members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Social Media Red Flags</a:t>
            </a:r>
          </a:p>
        </p:txBody>
      </p:sp>
      <p:pic>
        <p:nvPicPr>
          <p:cNvPr id="130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coach-workplace-cybersecurity-spot5.jpeg" descr="coach-workplace-cybersecurity-spot5.jpeg"/>
          <p:cNvPicPr>
            <a:picLocks noChangeAspect="1"/>
          </p:cNvPicPr>
          <p:nvPr/>
        </p:nvPicPr>
        <p:blipFill>
          <a:blip r:embed="rId2">
            <a:extLst/>
          </a:blip>
          <a:srcRect l="0" t="10733" r="0" b="19697"/>
          <a:stretch>
            <a:fillRect/>
          </a:stretch>
        </p:blipFill>
        <p:spPr>
          <a:xfrm>
            <a:off x="2579" y="-7163"/>
            <a:ext cx="12187007" cy="476907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itle 1"/>
          <p:cNvSpPr txBox="1"/>
          <p:nvPr/>
        </p:nvSpPr>
        <p:spPr>
          <a:xfrm>
            <a:off x="560172" y="39412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Presenting Yourself Online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Resources</a:t>
            </a:r>
          </a:p>
        </p:txBody>
      </p:sp>
      <p:sp>
        <p:nvSpPr>
          <p:cNvPr id="136" name="Lorem Ipsum Subtitle"/>
          <p:cNvSpPr txBox="1"/>
          <p:nvPr>
            <p:ph type="subTitle" idx="1"/>
          </p:nvPr>
        </p:nvSpPr>
        <p:spPr>
          <a:xfrm>
            <a:off x="663146" y="1748316"/>
            <a:ext cx="10865708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Workplace Cybersecurity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Scam Check</a:t>
            </a:r>
          </a:p>
        </p:txBody>
      </p:sp>
      <p:pic>
        <p:nvPicPr>
          <p:cNvPr id="137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Make Sure Your Accounts are…</a:t>
            </a:r>
          </a:p>
        </p:txBody>
      </p:sp>
      <p:sp>
        <p:nvSpPr>
          <p:cNvPr id="140" name="Lorem Ipsum Subtitle"/>
          <p:cNvSpPr txBox="1"/>
          <p:nvPr>
            <p:ph type="subTitle" idx="1"/>
          </p:nvPr>
        </p:nvSpPr>
        <p:spPr>
          <a:xfrm>
            <a:off x="663146" y="1748316"/>
            <a:ext cx="10865708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Secure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Easy to Access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Reflect You at Your Best</a:t>
            </a:r>
          </a:p>
        </p:txBody>
      </p:sp>
      <p:pic>
        <p:nvPicPr>
          <p:cNvPr id="141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coach-workplace-cybersecurity-hero.jpeg" descr="coach-workplace-cybersecurity-hero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7992"/>
            <a:ext cx="12192001" cy="4795838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itle 1"/>
          <p:cNvSpPr txBox="1"/>
          <p:nvPr/>
        </p:nvSpPr>
        <p:spPr>
          <a:xfrm>
            <a:off x="560172" y="39412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Thank You!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1"/>
          <p:cNvSpPr txBox="1"/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defTabSz="822959">
              <a:defRPr sz="6119">
                <a:solidFill>
                  <a:schemeClr val="accent5"/>
                </a:solidFill>
              </a:defRPr>
            </a:lvl1pPr>
          </a:lstStyle>
          <a:p>
            <a:pPr/>
            <a:r>
              <a:t>Sponsor Intro</a:t>
            </a:r>
          </a:p>
        </p:txBody>
      </p:sp>
      <p:sp>
        <p:nvSpPr>
          <p:cNvPr id="101" name="Lorem Ipsum Subtitle"/>
          <p:cNvSpPr txBox="1"/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Hi, my name is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I work as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t> at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ach-workplace-cybersecurity-spot2.jpeg" descr="coach-workplace-cybersecurity-spot2.jpeg"/>
          <p:cNvPicPr>
            <a:picLocks noChangeAspect="1"/>
          </p:cNvPicPr>
          <p:nvPr/>
        </p:nvPicPr>
        <p:blipFill>
          <a:blip r:embed="rId2">
            <a:extLst/>
          </a:blip>
          <a:srcRect l="0" t="3675" r="0" b="26501"/>
          <a:stretch>
            <a:fillRect/>
          </a:stretch>
        </p:blipFill>
        <p:spPr>
          <a:xfrm>
            <a:off x="0" y="-7340"/>
            <a:ext cx="12192000" cy="478844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le 1"/>
          <p:cNvSpPr txBox="1"/>
          <p:nvPr/>
        </p:nvSpPr>
        <p:spPr>
          <a:xfrm>
            <a:off x="560172" y="39412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Internet Safety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We’re going to discuss…</a:t>
            </a:r>
          </a:p>
        </p:txBody>
      </p:sp>
      <p:sp>
        <p:nvSpPr>
          <p:cNvPr id="107" name="Lorem Ipsum Subtitle"/>
          <p:cNvSpPr txBox="1"/>
          <p:nvPr>
            <p:ph type="subTitle" idx="1"/>
          </p:nvPr>
        </p:nvSpPr>
        <p:spPr>
          <a:xfrm>
            <a:off x="663146" y="1728198"/>
            <a:ext cx="11625061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Setting Up Accounts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Passwords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Authentification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Common Scams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Personal Devices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Staying Safe on Social Media</a:t>
            </a:r>
          </a:p>
        </p:txBody>
      </p:sp>
      <p:pic>
        <p:nvPicPr>
          <p:cNvPr id="108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coach-workplace-cybersecurity-spot3.jpeg" descr="coach-workplace-cybersecurity-spot3.jpeg"/>
          <p:cNvPicPr>
            <a:picLocks noChangeAspect="1"/>
          </p:cNvPicPr>
          <p:nvPr/>
        </p:nvPicPr>
        <p:blipFill>
          <a:blip r:embed="rId2">
            <a:extLst/>
          </a:blip>
          <a:srcRect l="0" t="13759" r="0" b="16688"/>
          <a:stretch>
            <a:fillRect/>
          </a:stretch>
        </p:blipFill>
        <p:spPr>
          <a:xfrm>
            <a:off x="1" y="-1919"/>
            <a:ext cx="12191998" cy="4769838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Title 1"/>
          <p:cNvSpPr txBox="1"/>
          <p:nvPr/>
        </p:nvSpPr>
        <p:spPr>
          <a:xfrm>
            <a:off x="560172" y="39412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Setting Up Accounts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Passwords</a:t>
            </a:r>
          </a:p>
        </p:txBody>
      </p:sp>
      <p:sp>
        <p:nvSpPr>
          <p:cNvPr id="114" name="Lorem Ipsum Subtitle"/>
          <p:cNvSpPr txBox="1"/>
          <p:nvPr>
            <p:ph type="subTitle" idx="1"/>
          </p:nvPr>
        </p:nvSpPr>
        <p:spPr>
          <a:xfrm>
            <a:off x="663146" y="1728198"/>
            <a:ext cx="10865708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Unique, Complex, and Easy to Retrieve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Consider a Password Manager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When in Doubt Write Them Down</a:t>
            </a:r>
          </a:p>
        </p:txBody>
      </p:sp>
      <p:pic>
        <p:nvPicPr>
          <p:cNvPr id="115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Authentification</a:t>
            </a:r>
          </a:p>
        </p:txBody>
      </p:sp>
      <p:sp>
        <p:nvSpPr>
          <p:cNvPr id="118" name="Lorem Ipsum Subtitle"/>
          <p:cNvSpPr txBox="1"/>
          <p:nvPr>
            <p:ph type="subTitle" idx="1"/>
          </p:nvPr>
        </p:nvSpPr>
        <p:spPr>
          <a:xfrm>
            <a:off x="663146" y="1728198"/>
            <a:ext cx="10865708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Security Questions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Two Factor Authentication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Suspicious Activity</a:t>
            </a:r>
          </a:p>
        </p:txBody>
      </p:sp>
      <p:pic>
        <p:nvPicPr>
          <p:cNvPr id="119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/>
          <a:p>
            <a:pPr/>
            <a:r>
              <a:t>Avoiding Common Scams</a:t>
            </a:r>
          </a:p>
        </p:txBody>
      </p:sp>
      <p:sp>
        <p:nvSpPr>
          <p:cNvPr id="122" name="Lorem Ipsum Subtitle"/>
          <p:cNvSpPr txBox="1"/>
          <p:nvPr>
            <p:ph type="subTitle" idx="1"/>
          </p:nvPr>
        </p:nvSpPr>
        <p:spPr>
          <a:xfrm>
            <a:off x="663146" y="1748316"/>
            <a:ext cx="10865708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Urgent Messages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“Too Good to be True” Offers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Sketchy Websites</a:t>
            </a:r>
          </a:p>
        </p:txBody>
      </p:sp>
      <p:pic>
        <p:nvPicPr>
          <p:cNvPr id="123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coach-workplace-cybersecurity-spot4.jpeg" descr="coach-workplace-cybersecurity-spot4.jpeg"/>
          <p:cNvPicPr>
            <a:picLocks noChangeAspect="1"/>
          </p:cNvPicPr>
          <p:nvPr/>
        </p:nvPicPr>
        <p:blipFill>
          <a:blip r:embed="rId2">
            <a:extLst/>
          </a:blip>
          <a:srcRect l="0" t="5980" r="0" b="23996"/>
          <a:stretch>
            <a:fillRect/>
          </a:stretch>
        </p:blipFill>
        <p:spPr>
          <a:xfrm>
            <a:off x="0" y="-199"/>
            <a:ext cx="12192001" cy="4802129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1"/>
          <p:cNvSpPr txBox="1"/>
          <p:nvPr/>
        </p:nvSpPr>
        <p:spPr>
          <a:xfrm>
            <a:off x="560172" y="39412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Personal Devices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