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EFEFEF"/>
          </a:solidFill>
        </a:fill>
      </a:tcStyle>
    </a:wholeTbl>
    <a:band2H>
      <a:tcTxStyle b="def" i="def"/>
      <a:tcStyle>
        <a:tcBdr/>
        <a:fill>
          <a:solidFill>
            <a:srgbClr val="F7F7F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BCBCC"/>
          </a:solidFill>
        </a:fill>
      </a:tcStyle>
    </a:wholeTbl>
    <a:band2H>
      <a:tcTxStyle b="def" i="def"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7E7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-7200000"/>
              <a:satOff val="-100001"/>
            </a:schemeClr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hueOff val="-7200000"/>
              <a:satOff val="-100001"/>
            </a:schemeClr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BCBCC"/>
          </a:solidFill>
        </a:fill>
      </a:tcStyle>
    </a:wholeTbl>
    <a:band2H>
      <a:tcTxStyle b="def" i="def"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solidFill>
            <a:srgbClr val="282A33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-7200000"/>
              <a:satOff val="-100001"/>
            </a:schemeClr>
          </a:solidFill>
        </a:fill>
      </a:tcStyle>
    </a:band2H>
    <a:firstCol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solidFill>
            <a:srgbClr val="282A33">
              <a:alpha val="20000"/>
            </a:srgbClr>
          </a:solidFill>
        </a:fill>
      </a:tcStyle>
    </a:firstCol>
    <a:la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508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1pPr>
    <a:lvl2pPr indent="2286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2pPr>
    <a:lvl3pPr indent="4572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3pPr>
    <a:lvl4pPr indent="6858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4pPr>
    <a:lvl5pPr indent="9144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5pPr>
    <a:lvl6pPr indent="11430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6pPr>
    <a:lvl7pPr indent="13716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7pPr>
    <a:lvl8pPr indent="16002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8pPr>
    <a:lvl9pPr indent="18288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B8B8D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B8B8D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B8B8D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B8B8D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B8B8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  <a:lvl2pPr marL="0" indent="457200">
              <a:buSzTx/>
              <a:buFontTx/>
              <a:buNone/>
              <a:defRPr b="1" sz="2400"/>
            </a:lvl2pPr>
            <a:lvl3pPr marL="0" indent="914400">
              <a:buSzTx/>
              <a:buFontTx/>
              <a:buNone/>
              <a:defRPr b="1" sz="2400"/>
            </a:lvl3pPr>
            <a:lvl4pPr marL="0" indent="1371600">
              <a:buSzTx/>
              <a:buFontTx/>
              <a:buNone/>
              <a:defRPr b="1" sz="2400"/>
            </a:lvl4pPr>
            <a:lvl5pPr marL="0" indent="1828800">
              <a:buSzTx/>
              <a:buFont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/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400"/>
            </a:pPr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/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83" name="Picture Placeholder 2"/>
          <p:cNvSpPr/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Body Level One…"/>
          <p:cNvSpPr txBox="1"/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chemeClr val="accent4">
            <a:hueOff val="-7200000"/>
            <a:satOff val="-100001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B8B8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Lorem Ipsum Subtitle"/>
          <p:cNvSpPr txBox="1"/>
          <p:nvPr>
            <p:ph type="subTitle" sz="quarter" idx="1"/>
          </p:nvPr>
        </p:nvSpPr>
        <p:spPr>
          <a:xfrm>
            <a:off x="555748" y="5922433"/>
            <a:ext cx="9144001" cy="1655762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accent1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pPr/>
            <a:r>
              <a:t>Ages 13-18</a:t>
            </a:r>
          </a:p>
        </p:txBody>
      </p:sp>
      <p:pic>
        <p:nvPicPr>
          <p:cNvPr id="95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74461"/>
            <a:ext cx="2265568" cy="973064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Title 1"/>
          <p:cNvSpPr txBox="1"/>
          <p:nvPr/>
        </p:nvSpPr>
        <p:spPr>
          <a:xfrm>
            <a:off x="560172" y="3649133"/>
            <a:ext cx="10968681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>
            <a:lvl1pPr>
              <a:lnSpc>
                <a:spcPct val="90000"/>
              </a:lnSpc>
              <a:defRPr sz="60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Paying for College</a:t>
            </a:r>
          </a:p>
        </p:txBody>
      </p:sp>
      <p:pic>
        <p:nvPicPr>
          <p:cNvPr id="97" name="coach-cost-of-college-hero.jpeg" descr="coach-cost-of-college-hero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-17377"/>
            <a:ext cx="12192001" cy="47946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chemeClr val="accent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D4D2CD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37" name="Title 1"/>
          <p:cNvSpPr txBox="1"/>
          <p:nvPr/>
        </p:nvSpPr>
        <p:spPr>
          <a:xfrm>
            <a:off x="611659" y="5410074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Working While Learning</a:t>
            </a:r>
          </a:p>
        </p:txBody>
      </p:sp>
      <p:pic>
        <p:nvPicPr>
          <p:cNvPr id="138" name="coach-cost-of-college-spot3.png" descr="coach-cost-of-college-spot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89263" y="340838"/>
            <a:ext cx="7813474" cy="43950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chemeClr val="accent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D4D2CD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41" name="Title 1"/>
          <p:cNvSpPr txBox="1"/>
          <p:nvPr/>
        </p:nvSpPr>
        <p:spPr>
          <a:xfrm>
            <a:off x="611659" y="5410074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Alternatives to College</a:t>
            </a:r>
          </a:p>
        </p:txBody>
      </p:sp>
      <p:pic>
        <p:nvPicPr>
          <p:cNvPr id="142" name="coach-cost-of-college-spot6.png" descr="coach-cost-of-college-spot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34765" y="-203410"/>
            <a:ext cx="9122470" cy="51313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le 1"/>
          <p:cNvSpPr txBox="1"/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Resources</a:t>
            </a:r>
          </a:p>
        </p:txBody>
      </p:sp>
      <p:sp>
        <p:nvSpPr>
          <p:cNvPr id="145" name="Lorem Ipsum Subtitle"/>
          <p:cNvSpPr txBox="1"/>
          <p:nvPr>
            <p:ph type="subTitle" idx="1"/>
          </p:nvPr>
        </p:nvSpPr>
        <p:spPr>
          <a:xfrm>
            <a:off x="663146" y="1817098"/>
            <a:ext cx="10762733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Budget Calculator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Cost of College Coach</a:t>
            </a:r>
          </a:p>
        </p:txBody>
      </p:sp>
      <p:pic>
        <p:nvPicPr>
          <p:cNvPr id="146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61761"/>
            <a:ext cx="2265568" cy="9730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itle 1"/>
          <p:cNvSpPr txBox="1"/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Paying for College</a:t>
            </a:r>
          </a:p>
        </p:txBody>
      </p:sp>
      <p:sp>
        <p:nvSpPr>
          <p:cNvPr id="149" name="Lorem Ipsum Subtitle"/>
          <p:cNvSpPr txBox="1"/>
          <p:nvPr>
            <p:ph type="subTitle" idx="1"/>
          </p:nvPr>
        </p:nvSpPr>
        <p:spPr>
          <a:xfrm>
            <a:off x="663146" y="1817098"/>
            <a:ext cx="10762733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Choose a College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Find the Cost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Make a Plan to Pay</a:t>
            </a:r>
          </a:p>
        </p:txBody>
      </p:sp>
      <p:pic>
        <p:nvPicPr>
          <p:cNvPr id="150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61761"/>
            <a:ext cx="2265568" cy="9730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61761"/>
            <a:ext cx="2265568" cy="973064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Title 1"/>
          <p:cNvSpPr txBox="1"/>
          <p:nvPr/>
        </p:nvSpPr>
        <p:spPr>
          <a:xfrm>
            <a:off x="560172" y="3992033"/>
            <a:ext cx="10968681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>
            <a:lvl1pPr>
              <a:lnSpc>
                <a:spcPct val="90000"/>
              </a:lnSpc>
              <a:defRPr sz="60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Thank you!</a:t>
            </a:r>
          </a:p>
        </p:txBody>
      </p:sp>
      <p:pic>
        <p:nvPicPr>
          <p:cNvPr id="154" name="coach-cost-of-college-hero.jpeg" descr="coach-cost-of-college-hero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-17377"/>
            <a:ext cx="12192001" cy="47946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61761"/>
            <a:ext cx="2265568" cy="973064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Title 1"/>
          <p:cNvSpPr txBox="1"/>
          <p:nvPr>
            <p:ph type="ctrTitle"/>
          </p:nvPr>
        </p:nvSpPr>
        <p:spPr>
          <a:xfrm>
            <a:off x="560172" y="765997"/>
            <a:ext cx="10968681" cy="1140413"/>
          </a:xfrm>
          <a:prstGeom prst="rect">
            <a:avLst/>
          </a:prstGeom>
        </p:spPr>
        <p:txBody>
          <a:bodyPr/>
          <a:lstStyle>
            <a:lvl1pPr algn="l" defTabSz="822959">
              <a:defRPr sz="6119">
                <a:solidFill>
                  <a:schemeClr val="accent5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Sponsor Intro</a:t>
            </a:r>
          </a:p>
        </p:txBody>
      </p:sp>
      <p:sp>
        <p:nvSpPr>
          <p:cNvPr id="101" name="Lorem Ipsum Subtitle"/>
          <p:cNvSpPr txBox="1"/>
          <p:nvPr>
            <p:ph type="subTitle" idx="1"/>
          </p:nvPr>
        </p:nvSpPr>
        <p:spPr>
          <a:xfrm>
            <a:off x="561547" y="2290630"/>
            <a:ext cx="10965931" cy="3086911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50000"/>
              </a:lnSpc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Hi, my name is </a:t>
            </a: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[YOUR NAME]</a:t>
            </a:r>
            <a:r>
              <a:t>.</a:t>
            </a:r>
          </a:p>
          <a:p>
            <a:pPr algn="l">
              <a:lnSpc>
                <a:spcPct val="120000"/>
              </a:lnSpc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I work as </a:t>
            </a: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[JOB TITLE]</a:t>
            </a:r>
            <a:r>
              <a:t> at </a:t>
            </a: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[FINANCIAL INSTITUTION]</a:t>
            </a:r>
            <a: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chemeClr val="accent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D4D2CD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4" name="Title 1"/>
          <p:cNvSpPr txBox="1"/>
          <p:nvPr/>
        </p:nvSpPr>
        <p:spPr>
          <a:xfrm>
            <a:off x="611659" y="5410074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Paying for College</a:t>
            </a:r>
          </a:p>
        </p:txBody>
      </p:sp>
      <p:pic>
        <p:nvPicPr>
          <p:cNvPr id="105" name="coach-cost-of-college-spot4.png" descr="coach-cost-of-college-spot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22304" y="322065"/>
            <a:ext cx="7747392" cy="43579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itle 1"/>
          <p:cNvSpPr txBox="1"/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We’re going to discuss…</a:t>
            </a:r>
          </a:p>
        </p:txBody>
      </p:sp>
      <p:sp>
        <p:nvSpPr>
          <p:cNvPr id="108" name="Lorem Ipsum Subtitle"/>
          <p:cNvSpPr txBox="1"/>
          <p:nvPr>
            <p:ph type="subTitle" sz="half" idx="1"/>
          </p:nvPr>
        </p:nvSpPr>
        <p:spPr>
          <a:xfrm>
            <a:off x="663146" y="1817098"/>
            <a:ext cx="5331403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Finding Colleges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Costs of College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Scholarships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Grants and FAFSA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Student Loans</a:t>
            </a:r>
          </a:p>
        </p:txBody>
      </p:sp>
      <p:sp>
        <p:nvSpPr>
          <p:cNvPr id="109" name="Lorem Ipsum Subtitle"/>
          <p:cNvSpPr txBox="1"/>
          <p:nvPr/>
        </p:nvSpPr>
        <p:spPr>
          <a:xfrm>
            <a:off x="6115298" y="1817098"/>
            <a:ext cx="5593573" cy="4625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marL="571500" indent="-571500">
              <a:spcBef>
                <a:spcPts val="1000"/>
              </a:spcBef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Working While Learning</a:t>
            </a:r>
          </a:p>
          <a:p>
            <a:pPr marL="571500" indent="-571500">
              <a:spcBef>
                <a:spcPts val="1000"/>
              </a:spcBef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College Alternatives</a:t>
            </a:r>
          </a:p>
        </p:txBody>
      </p:sp>
      <p:pic>
        <p:nvPicPr>
          <p:cNvPr id="110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61761"/>
            <a:ext cx="2265568" cy="9730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1"/>
          <p:cNvSpPr txBox="1"/>
          <p:nvPr/>
        </p:nvSpPr>
        <p:spPr>
          <a:xfrm>
            <a:off x="611659" y="4319503"/>
            <a:ext cx="10968682" cy="14188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>
            <a:lvl1pPr algn="ctr">
              <a:lnSpc>
                <a:spcPct val="90000"/>
              </a:lnSpc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Finding the Right College</a:t>
            </a:r>
          </a:p>
        </p:txBody>
      </p:sp>
      <p:sp>
        <p:nvSpPr>
          <p:cNvPr id="113" name="Lorem Ipsum Subtitle"/>
          <p:cNvSpPr txBox="1"/>
          <p:nvPr/>
        </p:nvSpPr>
        <p:spPr>
          <a:xfrm>
            <a:off x="672404" y="5657696"/>
            <a:ext cx="10847192" cy="9766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 algn="ctr">
              <a:spcBef>
                <a:spcPts val="1000"/>
              </a:spcBef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pPr/>
            <a:r>
              <a:t>What qualities are most important to you?</a:t>
            </a:r>
          </a:p>
        </p:txBody>
      </p:sp>
      <p:sp>
        <p:nvSpPr>
          <p:cNvPr id="114" name="Rectangle"/>
          <p:cNvSpPr/>
          <p:nvPr/>
        </p:nvSpPr>
        <p:spPr>
          <a:xfrm>
            <a:off x="-9165" y="-15192"/>
            <a:ext cx="12210331" cy="4446758"/>
          </a:xfrm>
          <a:prstGeom prst="rect">
            <a:avLst/>
          </a:prstGeom>
          <a:solidFill>
            <a:srgbClr val="D4D2CC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115" name="coach-cost-of-college-spot1.png" descr="coach-cost-of-college-spot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32173" y="71298"/>
            <a:ext cx="6927654" cy="389680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1"/>
          <p:cNvSpPr txBox="1"/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Cost of College</a:t>
            </a:r>
          </a:p>
        </p:txBody>
      </p:sp>
      <p:sp>
        <p:nvSpPr>
          <p:cNvPr id="118" name="Lorem Ipsum Subtitle"/>
          <p:cNvSpPr txBox="1"/>
          <p:nvPr>
            <p:ph type="subTitle" sz="quarter" idx="1"/>
          </p:nvPr>
        </p:nvSpPr>
        <p:spPr>
          <a:xfrm>
            <a:off x="663146" y="1817098"/>
            <a:ext cx="10762733" cy="737273"/>
          </a:xfrm>
          <a:prstGeom prst="rect">
            <a:avLst/>
          </a:prstGeom>
        </p:spPr>
        <p:txBody>
          <a:bodyPr/>
          <a:lstStyle>
            <a:lvl1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pPr/>
            <a:r>
              <a:t>Tuition $11,000-$45,000 per year </a:t>
            </a:r>
          </a:p>
        </p:txBody>
      </p:sp>
      <p:pic>
        <p:nvPicPr>
          <p:cNvPr id="119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61761"/>
            <a:ext cx="2265568" cy="973064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Lorem Ipsum Subtitle"/>
          <p:cNvSpPr txBox="1"/>
          <p:nvPr/>
        </p:nvSpPr>
        <p:spPr>
          <a:xfrm>
            <a:off x="663146" y="4112265"/>
            <a:ext cx="10762733" cy="737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 marL="571500" indent="-571500">
              <a:spcBef>
                <a:spcPts val="1000"/>
              </a:spcBef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pPr/>
            <a:r>
              <a:t>Overall $20,000-$60,000 per year</a:t>
            </a:r>
          </a:p>
        </p:txBody>
      </p:sp>
      <p:sp>
        <p:nvSpPr>
          <p:cNvPr id="121" name="Lorem Ipsum Subtitle"/>
          <p:cNvSpPr txBox="1"/>
          <p:nvPr/>
        </p:nvSpPr>
        <p:spPr>
          <a:xfrm>
            <a:off x="663146" y="2579853"/>
            <a:ext cx="10762733" cy="737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 marL="571500" indent="-571500">
              <a:spcBef>
                <a:spcPts val="1000"/>
              </a:spcBef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pPr/>
            <a:r>
              <a:t>Room and Board $9,000-$14,000 per year</a:t>
            </a:r>
          </a:p>
        </p:txBody>
      </p:sp>
      <p:sp>
        <p:nvSpPr>
          <p:cNvPr id="122" name="Lorem Ipsum Subtitle"/>
          <p:cNvSpPr txBox="1"/>
          <p:nvPr/>
        </p:nvSpPr>
        <p:spPr>
          <a:xfrm>
            <a:off x="663146" y="3336810"/>
            <a:ext cx="10762733" cy="7372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 marL="571500" indent="-571500">
              <a:spcBef>
                <a:spcPts val="1000"/>
              </a:spcBef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pPr/>
            <a:r>
              <a:t>Miscellaneous $500-$1000 per year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1" grpId="2"/>
      <p:bldP build="whole" bldLvl="1" animBg="1" rev="0" advAuto="0" spid="122" grpId="3"/>
      <p:bldP build="whole" bldLvl="1" animBg="1" rev="0" advAuto="0" spid="118" grpId="1"/>
      <p:bldP build="whole" bldLvl="1" animBg="1" rev="0" advAuto="0" spid="120" grpId="4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chemeClr val="accent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D4D2CD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5" name="Title 1"/>
          <p:cNvSpPr txBox="1"/>
          <p:nvPr/>
        </p:nvSpPr>
        <p:spPr>
          <a:xfrm>
            <a:off x="611659" y="5410074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Scholarships</a:t>
            </a:r>
          </a:p>
        </p:txBody>
      </p:sp>
      <p:pic>
        <p:nvPicPr>
          <p:cNvPr id="126" name="coach-cost-of-college-spot9.png" descr="coach-cost-of-college-spot9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59827" y="184581"/>
            <a:ext cx="7872346" cy="442819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chemeClr val="accent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D4D2CD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9" name="Title 1"/>
          <p:cNvSpPr txBox="1"/>
          <p:nvPr/>
        </p:nvSpPr>
        <p:spPr>
          <a:xfrm>
            <a:off x="611659" y="5410074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Grants and FAFSA</a:t>
            </a:r>
          </a:p>
        </p:txBody>
      </p:sp>
      <p:pic>
        <p:nvPicPr>
          <p:cNvPr id="130" name="coach-cost-of-college-spot8.png" descr="coach-cost-of-college-spot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15394" y="526663"/>
            <a:ext cx="7761212" cy="436568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itle 1"/>
          <p:cNvSpPr txBox="1"/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Student Loans</a:t>
            </a:r>
          </a:p>
        </p:txBody>
      </p:sp>
      <p:sp>
        <p:nvSpPr>
          <p:cNvPr id="133" name="Lorem Ipsum Subtitle"/>
          <p:cNvSpPr txBox="1"/>
          <p:nvPr>
            <p:ph type="subTitle" idx="1"/>
          </p:nvPr>
        </p:nvSpPr>
        <p:spPr>
          <a:xfrm>
            <a:off x="663146" y="1817098"/>
            <a:ext cx="10762733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Federal Loans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Private Loans</a:t>
            </a:r>
          </a:p>
        </p:txBody>
      </p:sp>
      <p:pic>
        <p:nvPicPr>
          <p:cNvPr id="134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61761"/>
            <a:ext cx="2265568" cy="9730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282A33"/>
      </a:dk1>
      <a:lt1>
        <a:srgbClr val="FFFFFF"/>
      </a:lt1>
      <a:dk2>
        <a:srgbClr val="A7A7A7"/>
      </a:dk2>
      <a:lt2>
        <a:srgbClr val="535353"/>
      </a:lt2>
      <a:accent1>
        <a:srgbClr val="02A1FF"/>
      </a:accent1>
      <a:accent2>
        <a:srgbClr val="282932"/>
      </a:accent2>
      <a:accent3>
        <a:srgbClr val="D4D5D3"/>
      </a:accent3>
      <a:accent4>
        <a:srgbClr val="FEFFFE"/>
      </a:accent4>
      <a:accent5>
        <a:srgbClr val="06A0FF"/>
      </a:accent5>
      <a:accent6>
        <a:srgbClr val="16171C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hueOff val="-7200000"/>
            <a:satOff val="-100001"/>
          </a:schemeClr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282A33"/>
      </a:dk1>
      <a:lt1>
        <a:srgbClr val="332C0B"/>
      </a:lt1>
      <a:dk2>
        <a:srgbClr val="A7A7A7"/>
      </a:dk2>
      <a:lt2>
        <a:srgbClr val="535353"/>
      </a:lt2>
      <a:accent1>
        <a:srgbClr val="02A1FF"/>
      </a:accent1>
      <a:accent2>
        <a:srgbClr val="282932"/>
      </a:accent2>
      <a:accent3>
        <a:srgbClr val="D4D5D3"/>
      </a:accent3>
      <a:accent4>
        <a:srgbClr val="FEFFFE"/>
      </a:accent4>
      <a:accent5>
        <a:srgbClr val="06A0FF"/>
      </a:accent5>
      <a:accent6>
        <a:srgbClr val="16171C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hueOff val="-7200000"/>
            <a:satOff val="-100001"/>
          </a:schemeClr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