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teachbanzai.com/wellness/resources/opening-your-first-account" TargetMode="External"/><Relationship Id="rId3" Type="http://schemas.openxmlformats.org/officeDocument/2006/relationships/hyperlink" Target="https://teachbanzai.com/wellness/resources/fifty-thirty-twenty-calculator" TargetMode="External"/><Relationship Id="rId4" Type="http://schemas.openxmlformats.org/officeDocument/2006/relationships/hyperlink" Target="https://teachbanzai.com/wellness/resources/saving-with-a-purpose" TargetMode="Externa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Title 1"/>
          <p:cNvSpPr txBox="1"/>
          <p:nvPr/>
        </p:nvSpPr>
        <p:spPr>
          <a:xfrm>
            <a:off x="560172" y="5135972"/>
            <a:ext cx="10968681" cy="122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Basics of Saving</a:t>
            </a:r>
          </a:p>
        </p:txBody>
      </p:sp>
      <p:pic>
        <p:nvPicPr>
          <p:cNvPr id="96" name="coach-saving-with-a-purpose-hero copy.jpg" descr="coach-saving-with-a-purpose-hero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5134"/>
            <a:ext cx="12192001" cy="47955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"/>
          <p:cNvSpPr/>
          <p:nvPr/>
        </p:nvSpPr>
        <p:spPr>
          <a:xfrm>
            <a:off x="-12339" y="-3101"/>
            <a:ext cx="12216678" cy="4791456"/>
          </a:xfrm>
          <a:prstGeom prst="rect">
            <a:avLst/>
          </a:prstGeom>
          <a:solidFill>
            <a:srgbClr val="FFB79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pic>
        <p:nvPicPr>
          <p:cNvPr id="130" name="coach-saving-with-a-purpose-spot3.png" descr="coach-saving-with-a-purpose-spot3.png"/>
          <p:cNvPicPr>
            <a:picLocks noChangeAspect="1"/>
          </p:cNvPicPr>
          <p:nvPr/>
        </p:nvPicPr>
        <p:blipFill>
          <a:blip r:embed="rId2">
            <a:extLst/>
          </a:blip>
          <a:srcRect l="0" t="6455" r="0" b="10183"/>
          <a:stretch>
            <a:fillRect/>
          </a:stretch>
        </p:blipFill>
        <p:spPr>
          <a:xfrm>
            <a:off x="1321357" y="317596"/>
            <a:ext cx="9549286" cy="4477694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Title 1"/>
          <p:cNvSpPr txBox="1"/>
          <p:nvPr/>
        </p:nvSpPr>
        <p:spPr>
          <a:xfrm>
            <a:off x="560172" y="5135972"/>
            <a:ext cx="11071657" cy="122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Savings Accounts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coach-saving-with-a-purpose-spot8.png" descr="coach-saving-with-a-purpose-spot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87906" y="1761300"/>
            <a:ext cx="8232030" cy="4630517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Title 1"/>
          <p:cNvSpPr txBox="1"/>
          <p:nvPr/>
        </p:nvSpPr>
        <p:spPr>
          <a:xfrm>
            <a:off x="585275" y="324344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 lvl="1" indent="0"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pPr>
            <a:r>
              <a:t>Interest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le 1"/>
          <p:cNvSpPr txBox="1"/>
          <p:nvPr>
            <p:ph type="ctrTitle"/>
          </p:nvPr>
        </p:nvSpPr>
        <p:spPr>
          <a:xfrm>
            <a:off x="560172" y="336345"/>
            <a:ext cx="10762732" cy="196542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Savings accounts at [your institution] for YOU:</a:t>
            </a:r>
          </a:p>
        </p:txBody>
      </p:sp>
      <p:sp>
        <p:nvSpPr>
          <p:cNvPr id="137" name="Lorem Ipsum Subtitle"/>
          <p:cNvSpPr txBox="1"/>
          <p:nvPr>
            <p:ph type="subTitle" idx="1"/>
          </p:nvPr>
        </p:nvSpPr>
        <p:spPr>
          <a:xfrm>
            <a:off x="663146" y="2515300"/>
            <a:ext cx="10762733" cy="3592568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Fill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These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Review</a:t>
            </a:r>
          </a:p>
        </p:txBody>
      </p:sp>
      <p:sp>
        <p:nvSpPr>
          <p:cNvPr id="140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 importance of saving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 with a purpose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Creating a saving goal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 strategies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Savings accounts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Lorem Ipsum Subtitle">
            <a:hlinkClick r:id="rId2" invalidUrl="" action="" tgtFrame="" tooltip="" history="1" highlightClick="0" endSnd="0"/>
          </p:cNvPr>
          <p:cNvSpPr txBox="1"/>
          <p:nvPr/>
        </p:nvSpPr>
        <p:spPr>
          <a:xfrm>
            <a:off x="663146" y="1660132"/>
            <a:ext cx="10762733" cy="709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Opening Your First Account Article</a:t>
            </a:r>
          </a:p>
        </p:txBody>
      </p:sp>
      <p:sp>
        <p:nvSpPr>
          <p:cNvPr id="143" name="Lorem Ipsum Subtitle">
            <a:hlinkClick r:id="rId3" invalidUrl="" action="" tgtFrame="" tooltip="" history="1" highlightClick="0" endSnd="0"/>
          </p:cNvPr>
          <p:cNvSpPr txBox="1"/>
          <p:nvPr/>
        </p:nvSpPr>
        <p:spPr>
          <a:xfrm>
            <a:off x="663146" y="2402572"/>
            <a:ext cx="10762733" cy="8039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50/30/20 Rule Calculator</a:t>
            </a:r>
          </a:p>
        </p:txBody>
      </p:sp>
      <p:sp>
        <p:nvSpPr>
          <p:cNvPr id="144" name="Lorem Ipsum Subtitle">
            <a:hlinkClick r:id="rId4" invalidUrl="" action="" tgtFrame="" tooltip="" history="1" highlightClick="0" endSnd="0"/>
          </p:cNvPr>
          <p:cNvSpPr txBox="1"/>
          <p:nvPr/>
        </p:nvSpPr>
        <p:spPr>
          <a:xfrm>
            <a:off x="663146" y="3156040"/>
            <a:ext cx="10762733" cy="803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Saving with a Purpose Coach</a:t>
            </a:r>
          </a:p>
        </p:txBody>
      </p:sp>
      <p:sp>
        <p:nvSpPr>
          <p:cNvPr id="145" name="Title 1"/>
          <p:cNvSpPr txBox="1"/>
          <p:nvPr/>
        </p:nvSpPr>
        <p:spPr>
          <a:xfrm>
            <a:off x="560172" y="102329"/>
            <a:ext cx="10968681" cy="141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More to see!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Title 1"/>
          <p:cNvSpPr txBox="1"/>
          <p:nvPr/>
        </p:nvSpPr>
        <p:spPr>
          <a:xfrm>
            <a:off x="560172" y="39920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  <p:pic>
        <p:nvPicPr>
          <p:cNvPr id="149" name="coach-saving-with-a-purpose-hero copy.jpg" descr="coach-saving-with-a-purpose-hero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4724"/>
            <a:ext cx="12192001" cy="47955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 defTabSz="822959">
              <a:defRPr sz="6119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100" name="Lorem Ipsum Subtitle"/>
          <p:cNvSpPr txBox="1"/>
          <p:nvPr>
            <p:ph type="subTitle" idx="1"/>
          </p:nvPr>
        </p:nvSpPr>
        <p:spPr>
          <a:xfrm>
            <a:off x="561547" y="2290630"/>
            <a:ext cx="109659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"/>
          <p:cNvSpPr/>
          <p:nvPr/>
        </p:nvSpPr>
        <p:spPr>
          <a:xfrm>
            <a:off x="-12339" y="-3101"/>
            <a:ext cx="12216678" cy="4791456"/>
          </a:xfrm>
          <a:prstGeom prst="rect">
            <a:avLst/>
          </a:prstGeom>
          <a:solidFill>
            <a:srgbClr val="FFB79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pic>
        <p:nvPicPr>
          <p:cNvPr id="103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coach-saving-with-a-purpose-spot6.png" descr="coach-saving-with-a-purpose-spot6.png"/>
          <p:cNvPicPr>
            <a:picLocks noChangeAspect="1"/>
          </p:cNvPicPr>
          <p:nvPr/>
        </p:nvPicPr>
        <p:blipFill>
          <a:blip r:embed="rId3">
            <a:extLst/>
          </a:blip>
          <a:srcRect l="0" t="8093" r="0" b="4801"/>
          <a:stretch>
            <a:fillRect/>
          </a:stretch>
        </p:blipFill>
        <p:spPr>
          <a:xfrm>
            <a:off x="1496020" y="87973"/>
            <a:ext cx="9199794" cy="4507585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Title 1"/>
          <p:cNvSpPr txBox="1"/>
          <p:nvPr/>
        </p:nvSpPr>
        <p:spPr>
          <a:xfrm>
            <a:off x="560172" y="5135972"/>
            <a:ext cx="10968681" cy="122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Basics of Saving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We’ll talk about…</a:t>
            </a:r>
          </a:p>
        </p:txBody>
      </p:sp>
      <p:sp>
        <p:nvSpPr>
          <p:cNvPr id="108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Why you should save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 with a purpose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Goals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How to save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le 1"/>
          <p:cNvSpPr txBox="1"/>
          <p:nvPr/>
        </p:nvSpPr>
        <p:spPr>
          <a:xfrm>
            <a:off x="585275" y="324344"/>
            <a:ext cx="11021450" cy="1174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Why is saving important?</a:t>
            </a:r>
          </a:p>
        </p:txBody>
      </p:sp>
      <p:pic>
        <p:nvPicPr>
          <p:cNvPr id="111" name="coach-saving-with-a-purpose-spot9.png" descr="coach-saving-with-a-purpose-spot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05384" y="1741457"/>
            <a:ext cx="8232032" cy="46305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"/>
          <p:cNvSpPr/>
          <p:nvPr/>
        </p:nvSpPr>
        <p:spPr>
          <a:xfrm>
            <a:off x="-12339" y="-3101"/>
            <a:ext cx="12216678" cy="4791456"/>
          </a:xfrm>
          <a:prstGeom prst="rect">
            <a:avLst/>
          </a:prstGeom>
          <a:solidFill>
            <a:srgbClr val="C2E0BE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pic>
        <p:nvPicPr>
          <p:cNvPr id="114" name="coach-saving-with-a-purpose-spot7.png" descr="coach-saving-with-a-purpose-spot7.png"/>
          <p:cNvPicPr>
            <a:picLocks noChangeAspect="1"/>
          </p:cNvPicPr>
          <p:nvPr/>
        </p:nvPicPr>
        <p:blipFill>
          <a:blip r:embed="rId2">
            <a:extLst/>
          </a:blip>
          <a:srcRect l="0" t="5450" r="0" b="5450"/>
          <a:stretch>
            <a:fillRect/>
          </a:stretch>
        </p:blipFill>
        <p:spPr>
          <a:xfrm>
            <a:off x="1709737" y="143536"/>
            <a:ext cx="8772508" cy="4396654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itle 1"/>
          <p:cNvSpPr txBox="1"/>
          <p:nvPr/>
        </p:nvSpPr>
        <p:spPr>
          <a:xfrm>
            <a:off x="560172" y="5135972"/>
            <a:ext cx="11071657" cy="122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Save with a purpose.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Saving Timelines</a:t>
            </a:r>
          </a:p>
        </p:txBody>
      </p:sp>
      <p:sp>
        <p:nvSpPr>
          <p:cNvPr id="118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When do you want it?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What’s realistic?</a:t>
            </a:r>
          </a:p>
        </p:txBody>
      </p:sp>
      <p:pic>
        <p:nvPicPr>
          <p:cNvPr id="119" name="coach-saving-with-a-purpose-spot4.png" descr="coach-saving-with-a-purpose-spot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29634" y="2417588"/>
            <a:ext cx="7126686" cy="40087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3 Jar System—one jar for…</a:t>
            </a:r>
          </a:p>
        </p:txBody>
      </p:sp>
      <p:sp>
        <p:nvSpPr>
          <p:cNvPr id="122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Spending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Giving</a:t>
            </a:r>
          </a:p>
        </p:txBody>
      </p:sp>
      <p:pic>
        <p:nvPicPr>
          <p:cNvPr id="123" name="coach-saving-with-a-purpose-spot5.png" descr="coach-saving-with-a-purpose-spot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1686" y="2413838"/>
            <a:ext cx="7143305" cy="40181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50/30/20 Rule</a:t>
            </a:r>
          </a:p>
        </p:txBody>
      </p:sp>
      <p:sp>
        <p:nvSpPr>
          <p:cNvPr id="126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50% to needs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30% to wants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20% to savings</a:t>
            </a:r>
          </a:p>
        </p:txBody>
      </p:sp>
      <p:pic>
        <p:nvPicPr>
          <p:cNvPr id="127" name="coach-saving-with-a-purpose-spot2.png" descr="coach-saving-with-a-purpose-spot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12452" y="2394271"/>
            <a:ext cx="7127939" cy="40094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