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4" r:id="rId4"/>
    <p:sldId id="273" r:id="rId5"/>
    <p:sldId id="258" r:id="rId6"/>
    <p:sldId id="259" r:id="rId7"/>
    <p:sldId id="261" r:id="rId8"/>
    <p:sldId id="275" r:id="rId9"/>
    <p:sldId id="271" r:id="rId10"/>
    <p:sldId id="276" r:id="rId11"/>
    <p:sldId id="269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1E5F3"/>
    <a:srgbClr val="E2C9E6"/>
    <a:srgbClr val="BFE9E8"/>
    <a:srgbClr val="CFF2CA"/>
    <a:srgbClr val="E7F8E5"/>
    <a:srgbClr val="FCD3CD"/>
    <a:srgbClr val="FFEAD9"/>
    <a:srgbClr val="EA5C5C"/>
    <a:srgbClr val="80B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130"/>
    <p:restoredTop sz="96327"/>
  </p:normalViewPr>
  <p:slideViewPr>
    <p:cSldViewPr snapToGrid="0" snapToObjects="1">
      <p:cViewPr>
        <p:scale>
          <a:sx n="92" d="100"/>
          <a:sy n="92" d="100"/>
        </p:scale>
        <p:origin x="33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7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65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2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Grades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3-6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000000"/>
                </a:solidFill>
              </a:rPr>
              <a:t>Lemonade Tycoon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FFEAD9"/>
          </a:solidFill>
          <a:ln w="12700" cap="flat">
            <a:solidFill>
              <a:srgbClr val="FFEAD9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9" name="Picture 8" descr="A cartoon of a child selling lemonade&#10;&#10;Description automatically generated">
            <a:extLst>
              <a:ext uri="{FF2B5EF4-FFF2-40B4-BE49-F238E27FC236}">
                <a16:creationId xmlns:a16="http://schemas.microsoft.com/office/drawing/2014/main" id="{3CA12407-6CF1-3315-4F58-C9856D4F10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2"/>
          <a:stretch/>
        </p:blipFill>
        <p:spPr>
          <a:xfrm>
            <a:off x="1228538" y="0"/>
            <a:ext cx="9870641" cy="511347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5F7A859-63A2-E8A4-FFE9-B435A76D10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1E5F3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Conclusion</a:t>
            </a:r>
            <a:r>
              <a:rPr lang="en-US" dirty="0">
                <a:solidFill>
                  <a:srgbClr val="2F8ABE"/>
                </a:solidFill>
              </a:rPr>
              <a:t> </a:t>
            </a:r>
          </a:p>
        </p:txBody>
      </p:sp>
      <p:pic>
        <p:nvPicPr>
          <p:cNvPr id="3" name="Picture 2" descr="Cartoon of two women at a lemonade stand&#10;&#10;Description automatically generated">
            <a:extLst>
              <a:ext uri="{FF2B5EF4-FFF2-40B4-BE49-F238E27FC236}">
                <a16:creationId xmlns:a16="http://schemas.microsoft.com/office/drawing/2014/main" id="{6B33B0DE-37AF-C579-D40E-95D498D2C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366" y="6767"/>
            <a:ext cx="9057268" cy="509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37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BFE9E8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4" name="Picture 3" descr="A cartoon of a child&#10;&#10;Description automatically generated">
            <a:extLst>
              <a:ext uri="{FF2B5EF4-FFF2-40B4-BE49-F238E27FC236}">
                <a16:creationId xmlns:a16="http://schemas.microsoft.com/office/drawing/2014/main" id="{536E43B9-E2A9-D749-12F3-8F290C424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12" y="234482"/>
            <a:ext cx="7772400" cy="43719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9EA5B02-C803-B072-FA5D-56CB1C3E3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0"/>
            <a:ext cx="12214542" cy="5072413"/>
          </a:xfrm>
          <a:prstGeom prst="rect">
            <a:avLst/>
          </a:prstGeom>
          <a:solidFill>
            <a:srgbClr val="E2C9E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Lemonade Tycoon</a:t>
            </a:r>
          </a:p>
        </p:txBody>
      </p:sp>
      <p:pic>
        <p:nvPicPr>
          <p:cNvPr id="7" name="Picture 6" descr="A piece of paper with drawings on it&#10;&#10;Description automatically generated">
            <a:extLst>
              <a:ext uri="{FF2B5EF4-FFF2-40B4-BE49-F238E27FC236}">
                <a16:creationId xmlns:a16="http://schemas.microsoft.com/office/drawing/2014/main" id="{14D1572F-6282-0387-9351-ACB83068B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0218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91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What we’re going to discuss…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fontAlgn="base"/>
            <a:r>
              <a:rPr lang="en-US"/>
              <a:t>Income &amp; Expenses</a:t>
            </a:r>
          </a:p>
          <a:p>
            <a:pPr fontAlgn="base"/>
            <a:r>
              <a:rPr lang="en-US"/>
              <a:t>Loans &amp; Debt</a:t>
            </a:r>
          </a:p>
          <a:p>
            <a:pPr fontAlgn="base"/>
            <a:r>
              <a:rPr lang="en-US"/>
              <a:t>Financial Goals</a:t>
            </a:r>
          </a:p>
          <a:p>
            <a:pPr fontAlgn="base"/>
            <a:r>
              <a:rPr lang="en-US"/>
              <a:t>Savings Accounts</a:t>
            </a:r>
            <a:br>
              <a:rPr lang="en-US"/>
            </a:b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0288C78-7B32-467F-253B-F0357D496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CD3CD"/>
          </a:solidFill>
          <a:ln w="12700">
            <a:solidFill>
              <a:srgbClr val="FFEAD9"/>
            </a:solidFill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Income &amp; Expenses</a:t>
            </a:r>
          </a:p>
        </p:txBody>
      </p:sp>
      <p:pic>
        <p:nvPicPr>
          <p:cNvPr id="3" name="Picture 2" descr="A couple of jars with coins falling into them&#10;&#10;Description automatically generated">
            <a:extLst>
              <a:ext uri="{FF2B5EF4-FFF2-40B4-BE49-F238E27FC236}">
                <a16:creationId xmlns:a16="http://schemas.microsoft.com/office/drawing/2014/main" id="{144EF289-1A6E-597E-04A1-A2E3B93DF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2390"/>
            <a:ext cx="7772400" cy="43719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Loans &amp; Debt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Money </a:t>
            </a:r>
            <a:r>
              <a:rPr lang="en-US" sz="3600">
                <a:solidFill>
                  <a:schemeClr val="accent2"/>
                </a:solidFill>
                <a:latin typeface="Avenir Light"/>
              </a:rPr>
              <a:t>borrowed from </a:t>
            </a:r>
            <a:r>
              <a:rPr lang="en-US" sz="3600" dirty="0">
                <a:solidFill>
                  <a:schemeClr val="accent2"/>
                </a:solidFill>
                <a:latin typeface="Avenir Light"/>
              </a:rPr>
              <a:t>someone else with the expectation that you’ll pay it back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Debt is money you owe to someone</a:t>
            </a:r>
          </a:p>
          <a:p>
            <a:br>
              <a:rPr lang="en-US" dirty="0"/>
            </a:b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59BEFAE-5E24-95CF-100C-4381E35B9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Financial Goals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Saving with a purpose</a:t>
            </a:r>
          </a:p>
          <a:p>
            <a:r>
              <a:rPr lang="en-US" dirty="0"/>
              <a:t>Setting financial goals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CB349-64A2-08CF-CA04-236D7DA06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Savings Accounts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E7F8E5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EC9CBC-762E-D6C9-D77D-60A8BBACBDC0}"/>
              </a:ext>
            </a:extLst>
          </p:cNvPr>
          <p:cNvSpPr/>
          <p:nvPr/>
        </p:nvSpPr>
        <p:spPr>
          <a:xfrm>
            <a:off x="-11271" y="3636881"/>
            <a:ext cx="12336846" cy="1437702"/>
          </a:xfrm>
          <a:prstGeom prst="rect">
            <a:avLst/>
          </a:prstGeom>
          <a:solidFill>
            <a:srgbClr val="CFF2CA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 descr="A person and a child walking&#10;&#10;Description automatically generated">
            <a:extLst>
              <a:ext uri="{FF2B5EF4-FFF2-40B4-BE49-F238E27FC236}">
                <a16:creationId xmlns:a16="http://schemas.microsoft.com/office/drawing/2014/main" id="{A6C0A597-8CA6-B647-85AF-16D67E9A0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580" y="352388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3765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Resources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Your First Account Article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Interest &amp; Savings Calculator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DBDD143-F73B-6FAE-CF32-66DC17C14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958361"/>
            <a:ext cx="1736456" cy="43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26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5037</TotalTime>
  <Words>98</Words>
  <Application>Microsoft Macintosh PowerPoint</Application>
  <PresentationFormat>Widescreen</PresentationFormat>
  <Paragraphs>26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What we’re going to discuss…</vt:lpstr>
      <vt:lpstr>PowerPoint Presentation</vt:lpstr>
      <vt:lpstr>Loans &amp; Debt</vt:lpstr>
      <vt:lpstr>Financial Goals</vt:lpstr>
      <vt:lpstr>PowerPoint Presentation</vt:lpstr>
      <vt:lpstr>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Sophia Duffin</cp:lastModifiedBy>
  <cp:revision>6</cp:revision>
  <dcterms:created xsi:type="dcterms:W3CDTF">2023-03-09T02:12:42Z</dcterms:created>
  <dcterms:modified xsi:type="dcterms:W3CDTF">2024-12-18T23:56:58Z</dcterms:modified>
</cp:coreProperties>
</file>